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2" d="100"/>
          <a:sy n="82" d="100"/>
        </p:scale>
        <p:origin x="89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8-14T14:46:10.1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30988 14266 0,'0'-21'31,"-21"0"-31,21 21 16,-21 0-16,-1 0 16,22 0-16,-21-21 15,0 21 1,0-21-16,21 21 15,-21 0-15,21 0 16,-21 0 0,-22-21-16,43 21 15,-21 0-15,21-22 16,-42 1-16,21 21 15,21-21-15,-22 0 16,1 21-16,21 0 16,-21-21-16,0 21 15,21-21-15,-21 21 16,0-22-16,-1 22 15,1-21-15,0 21 16,21-21-16,-21 21 16,0 0-16,0-21 15,-22 0-15,1 0 16,21 21-16,-22 0 15,-41-43-15,41 22 16,-41 21-16,41-21 16,-20 0-16,-1 21 15,1-21-15,21 21 16,-1 0-16,1-22 15,21 22-15,0 0 16,-22-21 0,43 21-16,-21 0 15,-21 0-15,21 0 16,-1-21-16,-20 21 15,21 0-15,0-21 16,0 21-16,-1 0 16,1 0-16,0 0 15,0 0-15,0 0 16,0 0-16,-22 0 15,1 0-15,21 0 16,-43 0-16,22 0 16,0 0-16,-1 0 15,-20 0-15,20 0 16,-20 0-16,21 0 15,-1 0-15,1 0 16,21 0-16,-43 0 16,22 0-16,0 0 15,-22 0-15,22 0 16,-22 0-16,1 0 15,-1 0-15,-20 0 16,41 0 0,22 0-16,-21 0 15,-22 0-15,22 0 16,21 0-16,-22 0 15,1 0-15,0 0 16,-1 0-16,1 0 16,0 0-16,21 0 15,-22 0-15,-20 0 16,20 0-16,-41 0 15,41 0-15,-41 0 16,20 0-16,43 0 16,-21 0-16,-22 0 15,22 0-15,21 21 16,-43-21-16,43 21 15,-21-21-15,-1 0 16,43 0-16,-63 0 16,21 0-16,-1 0 15,22 21-15,-42-21 16,-1 0-16,1 22 15,-22-22-15,0 0 16,-21 21 0,43-21-16,-64 0 15,42 0-15,-42 0 16,0 0-16,0 0 15,0 0-15,21 0 16,1 0-16,20 0 16,-21 0-16,43 0 15,-1 0-15,1 21 16,20-21-16,-20 0 15,20 0-15,1 0 16,0 0-16,-1 0 16,22 0-16,-21 0 15,42 0-15,-21 0 16,0 0-1,-22 0-15,22 0 16,0 0-16,-21 0 16,20 0-16,-20-21 15,0 0-15,-22-1 16,1 1-16,20 21 15,-20 0-15,21 0 16,20-21 0,-20 0-16,-21 0 15,20 21-15,-20-21 16,-1-1-16,1 22 15,20-21-15,1 21 16,21-21-16,-21 21 16,-1-21-16,22 21 15,0 0-15,0-21 16,-22 0-16,43 21 15,-21 0-15,0 0 16,-21-22-16,21 1 16,-1 21-16,-20-21 15,21 0-15,0 21 16,-22-21-16,1 21 15,21 0-15,-21-43 16,42 43 0,-22-21 15,1 21-31,0-21 15,0 21 1,0 0 0,0-21-16,-22 0 15,1 21-15,21-21 16,-43-1-16,43 1 15,0 21-15,-21 0 16,-1-21-16,1 21 16,0-21-16,20 21 15,1 0-15,-21 0 16,21 0-16,0 0 15,-22 0-15,22 0 16,0 0-16,0-21 16,-22 21-16,22-21 15,0 21-15,-21 0 16,42 0-16,-21 0 15,-1 0-15,1 0 16,0 0-16,21 0 16,-21 0-16,0 0 15,0 0-15,-1 0 16,-20 0-16,21 0 15,0 0-15,0 0 16,-1 0 0,1 0-16,21 0 15,-21 0-15,21 0 16,0 0-16,-21 0 15,21 0-15,-21 0 16,0 0-16,-1 0 16,1 0-16,0 0 15,21 0-15,-21 0 16,0 0-16,21 0 15,0 0-15,-21 0 16,-22-22-16,43 22 16,-21 0-16,21 0 15,-21 0 1,0 0-16,21 0 15,0 0 17,-21 0-32,-1 0 15,22 0-15,-21 0 16,0 0-16,0 0 15,0 0 1,-43-21-16,22 21 16,0 0-16,42 0 15,-64-21-15,1 21 16,41 0-16,-41-21 15,42 0-15,-22 21 16,1 0-16,42 0 16,-21 0-1,21 0-15,0 0 359,-42 0-343,42 0-16,-22 21 15,1-21-15,0 21 16,21 0-16,0-21 15,-21 21-15,0 1 16,21-22-16,-21 21 16,21 0-16,-22-21 15,22 21-15,0-21 16,-21 21-16,21-21 15,0 21-15,-21-21 16,21 22 0,0-1-16,-21 0 15,21-21 1,-21 21-16,21 0 15,0 0 1,-21 1-16,21-22 16,0 21-16,0 0 15,0 0-15,-22 0 16,22 0-16,0 22 15,0-43-15,-21 21 16,21 0-16,0 0 16,0 0-16,0-21 15,0 22-15,0-22 16,0 21-1,0-21-15,0 0 16,0 21-16,-21-21 16,21 21-16,0 0 15,0 0-15,0 1 16,-21-1-16,21 21 15,-21-21 1,21-21 0,0 21-16,0 1 15,-21-1-15,21 0 16,-22 0-16,22-21 15,-21 42-15,0-20 16,21-22-16,-21 21 16,0 21-16,21-42 15,-21 21-15,-1 0 16,22-21-16,-21 22 15,0-1-15,0 0 16,0-21-16,0 21 16,21-21-16,-22 21 15,22-21 1,-21 43-16,0-43 15,0 21-15,0 0 16,0-21-16,-1 21 16,1 0-16,0 0 0,0 1 0,0-1 15,0 21-15,21-21 16,-22 0-16,1 1 15,0-1-15,21 21 16,-21-21-16,0 0 16,21 1-16,-43 41 15,43-63-15,0 21 16,-21-21-16,21 21 15,0-21 1,0 22-16,-21-22 16,21 0-1,0 21 16,0-42 874,0-22-905,-21 22 16,21 0-16,0-21 15,-21 20-15,21-20 16,0 21-16,0 0 16,-21 0-16,21-1 15,-22 1-15,22 0 16,0 0-16,0 0 15,0 0 1,-21-1-16,21 1 16,0 21-16,-21-21 15,21 0-15,0 21 16,-21-21-1,21 21-15,0-21 16,0-1-16,-21 1 16,21 21-1,0-21-15,-21 0 16,21 21-16,0 0 15,-22-21 1,22 21 0,0 0 249,0 21-250,0 21 1,0-21-16,0 22 16,0-1-16,22 0 15,-1 1-15,-21-1 16,21-21-16,-21 0 15,21 22-15,-21-43 16,21 21-16,-21 0 16,0-21-16,0 0 15,21 21-15,-21 0 16,22-21-1,-22 22 1,0-22 0,0 21-16,0-21 15,21 21-15,-21-21 16,0 21-16,0 0 15,21 0 1,-21-21-16,0 22 16,0-1-16,0 0 15,0-21-15,0 21 16,0 0-16,21-21 31,-21 43 156,0-22-187,0-21 16,0 21-16,0 0 15,0 0-15,0-21 16,0 21-16,0 1 16,0-22-16,21 0 15,-21 0 172,0 0-187,0 0 16,0-22 0,0 22-16,21-42 15,-21 21 1,22 21-16,-22-21 15,0 21-15,21-21 16,-21-1-16,21 1 16,0 21-16,0 0 15,0-21-15,1 0 16,-22 21-16,42 0 15,-21-21 1,0 21-16,0 0 16,1-21-16,-1 21 15,21-22-15,-21 1 16,0 21-16,-21 0 15,22-21-15,-22 21 16,21-21-16,0 21 16,-21 0-16,0-21 15,21 21-15,-21 0 16,21-21-1,0 21 1,-21 0 15,22 0-31,-22 0 47,21 0-31,0 0-1,-21 0-15,21 0 16,-21 0-1,21 0 235,-21 0-250,-21 21 16,0-21-16,-21 21 15,20-21-15,-20 21 16,42-21-16,-21 21 15,21-21 1,-21 0-16,21 21 16,-21-21-16,21 0 15,-22 22 1,22-22-16,0 0 31,-21 21-31,21-21 16,0 0-16,-21 0 15,0 21-15,21-21 31,-21 0-31,0 21 16,-1-21-16,1 0 16,0 21-16,21-21 15,0 0 1,-21 0 155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8-14T14:46:58.2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31009 14245 0,'0'0'47,"0"21"-16,0 1-31,0-1 16,0 0-16,21-21 15,0 21-15,-21 0 16,0-21-1,22 0-15,-22 21 32,0-21-17,21 22 16,0-1-15,-21-21 0,0 0-1,21 21-15,-21-21 16,0 0-16,21 21 15,-21 0-15,0-21 16,21 43-16,1-43 16,-22 21-1,21-21 1,-21 21-16,0-21 15,21 0-15,-21 21 16,0-21 0,21 0-16,-21 21 15,0-21 1,21 43-1,0-22 1,-21 0 0,22 0-1,-22 0-15,21 0 16,-21 1-16,21-1 15,-21-21 1,21 21 0,-21-21-1,0 21 1,0 0-16,0-21 15,21 21-15,0 22 16,1-43-16,-1 63 16,-21-63-16,21 21 15,0 1-15,-21-22 16,0 0-16,21 21 15,-21-21 1,0 42 0,0-21-16,21-21 15,1 43-15,-22-22 16,21 0-16,-21 0 15,21-21-15,-21 21 16,0-21-16,0 21 16,0-21-1,21 22-15,-21-22 16,0 21-16,0 0 15,0-21 1,0 21-16,0-21 16,0 21-16,21 0 15,-21-21-15,0 22 16,0-1-16,0 0 15,0 0-15,0-21 16,0 21-16,0-21 16,0 21-16,0 1 15,21-1-15,-21 0 297,0 0-282,0-21-15,0 42 0,0-42 16,0 22-16,0-22 15,0 42-15,0-21 32,0-21-32,0 21 15,0-21-15,0 21 16,0-21-16,0 22 15,0-22 1,0 0 0,0 21-1,0-21 1,0 0-1,0 21 1,0-21 0,0 21 15,0-21 172,-21 0-188,0 0 1,0-21-16,0 21 15,0 0-15,-22-21 16,22 21-16,0 0 16,0 0-16,0 0 15,21 0 63,-22 0-78,22 0 16,0-21 15,0-1 0,-21 1-31,0 21 16,21-21-16,0 21 15,0-21-15,0 0 16,-21 0-16,21-1 16,-21 1-16,21 0 15,-21 0-15,21 0 16,0 21-1,0-21-15,-22 21 16,22-22 0,-21 1-1,21 21 1,0-21-1,0 21-15,-21 0 16,21-21 0,0 21-16,0-21 15,-21 0 1,21 21-1,-21 0-15,21-22 32,0 22-32,0-21 15,-21 0 1,21 0-1,0 21 1,-22 0 0,22-21-1,-21 0 1,21-1 15,-21 1-15,21 21-1,0-21-15,0 21 16,-21-21-16,21 21 15,0-21 1,-21 21-16,21-21 16,-21-1-1,21 22 1,-22-21-1,22 21 1,0-21 0,0 0-1,-21 21-15,21 0 16,-21-21-16,21 21 15,0 0 1,-21-21-16,21 21 16,0 0-1,0-22 1,-21 22-16,21-21 15,-21 0-15,21 0 16,-22 21-16,1-21 16,21 0-1,0-1-15,-21 22 16,0-21-16,21 0 15,0 21-15,-21-21 16,0 0-16,21 0 16,-22-1-16,1 1 15,0 0-15,0 0 16,21 21-16,-21-21 15,-22 21-15,43-21 32,-21 21-1,0-22-31,21 22 15,0-21-15,-21 21 16,21 0 0,0-21-1,0 21 219,21 0-218,21 21-16,1 0 15,-1-21-15,0 22 16,1-1-16,-22 0 16,21 0-16,-21 0 15,1 0-15,-1-21 16,-21 0-16,0 0 15,21 22 17,-21-22-17,0 21 1,0 0-16,21 0 15,0 0-15,-21 0 16,0-21-16,0 22 16,0-1-16,21-21 15,1 42-15,-22-42 16,21 21-16,0 0 15,0 22-15,-21-22 16,21-21 0,0 21-16,22 0 15,-43 0-15,21-21 16,0 22-16,0-1 15,-21-21-15,21 0 16,1 21-16,-1 0 16,-21-21-16,21 0 15,0 21-15,0 0 16,-21-21-16,21 0 15,-21 22-15,22-22 16,-22 21-16,21-21 16,-21 21-16,21-21 15,0 21-15,-21-21 16,21 21-16,0 0 15,-21-21-15,22 0 16,-1 22-16,0-1 16,0-21-16,-21 0 15,21 21-15,-21-21 16,0 0-16,21 21 15,1-21 1,-22 21 0,21-21-16,0 21 15,0-21 1,-21 0 109,0 0-110,-21 0-15,0-21 16,-22 0-16,22 0 15,-21 0-15,0 0 16,20-1-16,1 22 16,0-21-16,0 0 15,0 0-15,21 0 16,0 21-16,-21-43 15,21 43-15,0-21 16,-22 0 0,1 0-16,0 0 15,0-22-15,-21 22 16,42-21-16,-22 21 15,1 21-15,21 0 16,0-21-16,-21-1 16,0 22-1,21-21-15,0 21 16,-21-21-16,0 0 15,21 21 1,-22-42 0,22 42-1,-21-22 1,21 22-16,0-21 15,-21 0-15,21 0 16,-21 21 0,21-21 15,0 21-31,0-21 15,-21-1 1,21 22 0,-21-21-16,-1-21 15,1 42-15,0-21 16,0 0-16,0 21 15,21 0 1,0-22-16,-21 22 16,21 0-16,-43-21 15,43 21-15,-21 0 16,-21 0-16,42 0 15,-21 0-15,-1 0 16,22 0-16,0 0 16,-21 0-1,21 0 1,-21 0-16,21 0 15,0 0 1,-21 0-16,0 0 16,21 0-16,-21 0 15,21 0 1,0 0-16,-22 21 15,22-21 1,0 22 0,0-1-16,0 0 15,0 0 1,0 0-16,0-21 15,0 21-15,0 1 16,0-1-16,0 21 16,0-21-16,22 0 15,20 22-15,-42-43 16,21 42-16,0-42 15,-21 21-15,21 0 16,1 1-16,-1-1 16,-21-21-16,0 21 15,21-21 1,-21 0 15,0 21-15,0-21 15,0 21-31,0-21 140,21 21-124,0 1-16,-21-22 15,0 0 1,0 21-16,21-21 16,-21 21-1,0-21-15,0 21 31,22-21-31,-22 0 16,0 21-16,0-21 16,21 0 15,-21 0-31,21 21 15,-21-21 17,0 0-32,0 22 31,21-22-16,-21 21-15,0-21 16,0 21 0,0-21 77,21 0-77,-21 0-1,0-42 1,0 42-16,0-43 16,0 43-16,-21-42 15,0 21-15,21-22 16,0 22-16,-21 0 15,21 0-15,-21 0 16,21 0-16,0 21 16,-22-22-16,22 1 15,0 21-15,0-21 16,-21 21-16,21 0 15,0-21-15,0 0 16,0 21 0,-21-21-16,21 21 15,0-22-15,0-20 16,0 42-16,-21 0 15,21-21-15,0 0 16,0 0-16,-21-1 16,21 1-16,0 0 15,-21 0-15,-1-21 16,1 20-16,21 1 15,-21 0-15,21 0 16,-21 21-16,21-21 16,-21 0-1,21 21 1,0 0-16,-21-22 15,21 22-15,0-21 16,-43 0-16,43 21 16,0-21-16,0 21 15,-21-21 1,21 21-1,0 0 1,-21 0-16,21 0 16,-21-21-16,0 21 15,21 0-15,-43-22 16,22 22-16,21 0 15,-42 0-15,21-21 16,-1 21 0,1 0-16,21 0 15,-21 0-15,21 0 16,0-21-16,-21 21 31,0 0 0,21 0-31,-21 0 16,21 0-16,-22 0 15,1 0-15,21 0 16,-21 0-16,21-21 16,-42 21-1,21 0-15,21 0 16,-22 0-16,22 0 15,-21-21-15,0 21 16,21 0-16,0 0 16,-21 0-16,21 0 15,-21 0-15,0 0 16,-1 0-16,1-21 15,0 21-15,-21 0 16,42 0 0,-43 0-16,22 0 15,0 0-15,0 0 16,0-22-16,21 22 15,-21 0-15,21 0 16,-22 0-16,22 0 16,-21 0-1,21 0-15,-21 0 47,21 0-31,0 0-1,-21 0 1,21 0-16,-21 0 15,21 0-15,-21 0 16,21 0 0,-22 0-1,22 0-15,-21 0 16,21 0-16,-21 0 15,0 0 1,21 0 0,0 0-1,-21 0-15,0 22 16,21-22-1,0 0 1,-22 21 15,1-21-15,21 0-16,0 0 31,-21 21-15,21-21-16,-21 0 15,21 0 1,-21 0-1,21 0 1,-21 0-16,21 0 16,-22 0-1,22 0 1,0 0-1,-21 0-15,21 0 32,-21 0-32,21 0 15,-21 0 1,21 0-1,-21 0 1,21 0-16,0 0 16,-21 0-16,-1 0 15,22 0-15,-21 0 16,0 0-16,0 0 15,0 0-15,0 0 16,21 0-16,-22 0 16,1 0-16,0 0 15,21 0 1,-21 0-16,21 0 15,-21 0-15,21 0 16,-21 0-16,21 0 16,-22 0-1,22 0 1,-21 0-16,21 0 31,-21 0-31,21 21 16,-21-21-16,21 0 15,0 0-15,-21 0 16,21 0-16,-21 0 15,-1 21-15,22-21 16,0 0 0,-21 0-16,21 21 15,-21-21 1,21 0-16,-21 22 15,21-22 1,-21 0 0,21 0-1,0 0 1,-21 0-16,-1 0 15,22 0 1,-21 0-16,0 0 16,21 0-16,0 0 15,-21 0 1,0 0-16,21 0 15,-21 0-15,-1 0 16,1 0-16,0 0 16,0 0-16,-21 0 15,42 0-15,-22 0 16,1 0-16,0 0 15,21 0-15,0 0 16,-21 0 0,0 0-16,21 0 15,0 0-15,-21 0 16,21 0-16,-22 0 15,22 0 1,-21 0 0,0 0-1,21 0 16,-21 0-15,0 0-16,0 0 16,21 0-1,-22 21-15,1-21 16,0 0-16,0 0 15,21 0 1,-21 0 0,21 21-1,-21-21 16,21 0-15,-22 21 0,22-21-1,0 0 1,-21 21-16,21-21 15,-21 0 1,21 21 0,0-21-1,0 22 1,-21-22-16,21 0 15,0 21 1,-21 0 0,21-21-1,0 21 1,0-21-1,0 0 126,21 21-126,21-21-15,22 21 16,-43-21-16,0 0 16,21 0-16,-20 0 15,-1 0-15,-21 0 16,21 0-16,0 0 15,-21 0 1,21 0 187,-21 0-187,21 0-1,-21 22 1,0-22-16,0 21 15,0-21-15,0 21 16,0 0 0,0 0-16,0 0 0,0 1 15,0-1-15,0 0 16,0-21-16,0 21 15,0-21 1,0 21-16,0 0 16,0-21-16,0 0 15,0 22-15,0-22 16,0 21-1,0-21 17,0 21 92,0-21-108,0 0-16,43 0 16,-43 0-16,21 0 15,-21 0 32,21 0 15,0 21-46,-21-21 0,0 0-16,21 0 15,-21 0-15,0 0 156,0 0-140,-21 0-16,0 0 15,0 0 1,0-21-16,21 21 16,-43 0-16,43 0 15,-21 0-15,0 0 16,21 0-16,-21 0 15,21 0-15,-21 0 16,21 0 0,-21 0-1,21 0 16,-22 0-15,22 0 0,0 21-1,-21-21 1,21 0-16,0 21 15,0-21-15,0 21 16,0 1-16,0-1 16,0 0-1,0 0-15,0-21 16,21 21-16,-21-21 15,0 0 95,22 0-79,-22 0-16,0 0 17,0 0-17,0-21 1,0 21-16,-22 0 15,1 0 1,0 0-16,0 0 16,0 0-16,0 0 15,-1-21-15,1 21 16,0 0-16,0 0 15,0-21 1,0 0-16,21 21 16,-22 0-16,-20 0 15,21-22 1,21 22-16,-21 0 15,0-21 1,21 21 15,0 0-15,-22 0-16,1 0 15,21 0-15,0 0 16,-21 0-16,0 0 16,21 0-1,0 0-15,-21 0 31,21 0-31,-21 0 16,21-21-16,-22 21 16,1-21-16,21 21 15,-42 0-15,42 0 16,-42-21-16,42 21 15,-22 0-15,22 0 16,-21-21 0,21 21 15,-21 0-31,21 0 15,-21 0-15,0 0 16,-22 0-16,22-22 16,0 22-16,0 0 15,-21 0 1,20-21-16,1 21 15,21 0-15,-21 0 16,21 0-16,-21 0 16,21 0-1,0 0 1,-21 0-1,0 0 1,21 0-16,-22 0 16,1 0-1,21 0-15,-21 0 16,0 0-16,-21 0 15,20 0-15,1 0 16,0 0-16,21 21 16,-21-21-16,0 0 15,0 22-15,-1-22 16,1 0-16,0 21 15,-21-21-15,42 0 16,-21 21-16,-1-21 16,22 0 15,-21 0-31,21 21 15,-21-21 32,21 0-31,-21 0-1,21 21-15,-21-21 16,21 0 0,0 0-16,-21 21 15,21-21-15,-43 22 16,43-22-16,-21 0 15,-21 21-15,42-21 16,-21 21-16,-1-21 16,22 0-16,-21 0 15,21 0 1,0 21-16,-42 0 15,42-21-15,0 0 16,-21 0 0,0 0-1,21 21 1,-22-21 15,22 0-15,-21 22 77,21-22-77,0 21-16,-21 21 15,0-42-15,21 0 16,0 21-16,0-21 16,0 21-16,0 1 15,0-22 1,-21 0-1,21 21-15,0-21 16,0 0-16,-21 21 16,21 0 15,0-21-31,0 0 15,0 21 1,0-21-16,-22 21 16,22 22-16,-21-22 15,21-21-15,-42 42 16,21-42-16,21 21 15,-21 1 1,-1-1 0,22-21-16,-21 21 15,21 0-15,-21-21 16,21 21-16,-21-21 15,21 0-15,0 21 16,0-21-16,-21 22 16,21-22-1,-21 21 1,21-21-1,0 0 48,0 21-48,0-21 1,-22 21-16,22 0 16,0-21-16,0 21 15,0-21-15,0 22 16,0-22-16,0 21 15,0 21-15,0-42 16,0 21-16,0-21 16,0 21-16,0-21 15,0 22-15,0-22 16,0 21-1,0-21-15,0 21 16,0 0-16,0 0 16,0-21-16,0 43 15,0-22-15,0-21 16,0 21-1,0-21 17,0 0-32,0 21 15,0-21 1,0 21-16,0-21 15,0 0-15,0 43 16,0-43-16,0 21 16,0 0-16,0-21 15,0 0-15,0 21 16,0-21-16,0 21 15,0 0 1,0-21 0,0 22-1,0-1-15,0-21 16,0 0-1,0 21 1,0-21 15,0 21-15,0-21 31,0 0-16,0 21-16,0 0 1,0-21-16,0 0 31,0 22-15,0-1-1,0-21 1,0 21 0,0-21-1,-21 0-15,21 0 16,0 0 93,-42-21-93,21 0-16,-43-1 15,43 1 1,-21 0-16,-1 0 15,22 21-15,0-21 16,21 21-16,-21-21 16,0 21 15,21-22-16,-21 22 1,21 0-16,0-21 16,-22 21 30,22 0 1,0 0-31,-21 0-16,21 0 15,-21 0-15,21 0 16,-21 0 0,0 0-16,21 0 15,-21 0 1,-22 0-16,22 0 15,0 0-15,21 0 16,-21 0-16,21 0 16,-21 0-1,21 0 1,-22 0 15,22 0 31,-21 0 1,21 0-48,-21 0-15,-21-21 63,42 0-48,0 21-15,-21 0 16,21-21 0,-22 21-16,22-21 15,-21 21-15,21-22 16,0 22-16,0-21 15,-21 21-15,21-42 16,0 42-16,-21-21 16,0 21-16,21-21 15,-21-1-15,-1 22 16,22-21-1,0 0-15,-21 0 16,0 0 0,21 0-16,0-1 15,0 1-15,-21-21 16,21 42-16,-21-42 15,21 42-15,0-43 16,0 22-16,0 21 16,-21-42-16,-1 21 15,22-1 1,0 1-1,-21 0-15,21 21 32,-21-21-17,21 21 16,0 0-15,-21-21-16,0 0 16,21 21-16,-21-22 15,-1 22-15,1-21 16,21 21-16,-21-21 15,0 21-15,0-21 16,21 21-16,0 0 16,-21-21-16,-1 0 15,22 21 1,-21-22-16,0 22 15,0 0 1,21 0-16,-21 0 16,21 0-16,-21 0 15,-1 0 1,1 0-1,21 0-15,0 0 16,-21 0-16,0 0 16,21 0-16,-21 0 15,21 0-15,-21-21 16,-1 21-1,22-21 48,-21 21-32,21-21-31,0 21 16,0 0-1,-21 0 1,0 0-16,21 0 15,-21 0-15,21 0 16,-21-21-16,-22 21 16,43-21-16,-42 21 31,42 0-16,0 0-15,-42 0 16,42 0 15,0 0-15,-22 0 15,22 0-15,-21 0-1,21 0 1,0 0-16,-21 0 15,21 0-15,0 21 16,-21-21 0,0 21 15,0 0-31,21 0 15,0-21 1,0 21-16,0-21 16,-22 0-16,22 22 31,0-22-16,0 0-15,-21 21 32,21-21-1,0 21 0,-21-21-15,21 0-16,-21 21 15,21-21 1,-21 21-1,21-21 1,0 0-16,0 21 16,-21 1-1,21-22-15,-22 21 16,22 0-1,0-21-15,-21 21 16,21-21 0,-21 21-1,21-21 1,-21 21-1,21 1 32,-21-22 0,0 0-31,21 0-16,-22 0 15,1 0-15,0 0 31,21 0 16,-21-22-31,21 1-16,-21 0 15,21 0 1,-21 0 0,-1 0-16,22-1 15,0 1 1,0 21-16,-21-21 15,21 0-15,-21 21 16,21-21 0,-21 21-1,21 0 1,0 0-16,-21-21 15,21 21-15,-21 0 16,21 0-16,-22 0 16,22-22-1,-21 1 1,21 21-1,-21 0-15,21-21 16,0 21-16,-21-21 16,21 0-16,-21 0 15,0-1-15,-1 1 16,-20 0-1,42 21 1,0-21-16,-21 21 16,21-21-16,0 0 15,-21-1 1,0 1-16,-1 21 15,22-21 1,0 21-16,-21 0 16,0-21-16,21 0 31,0 21-31,0-21 15,0 21 1,0-22-16,-21 1 31,0 0-31,21 0 16,0 21-1,-21 0 1,21 0 15,-22 0-31,1-21 16,21 0-16,-21 21 15,21 0-15,-21 0 16,0 0-16,0-22 16,-1 22-16,-20 0 15,21-21 1,0 0-16,-22 0 15,22 21-15,0-21 16,-21-22-16,21 43 16,-1 0-16,-20-21 15,42 21-15,-21-21 16,0 21-16,21-21 78,-21 21-63,21 0-15,0 0 16,-43 0-16,22 0 16,0 0-16,21 0 15,-21 0-15,0 0 16,21 0-16,-22 0 15,1-21-15,21 21 16,-21 0 0,0 0-1,0 0 1,21 0-1,-21-21-15,21 21 16,-22 0-16,1 0 16,0-22 15,0 22 0,0 0-15,0 0-1,-1-21-15,1 21 16,0 0-16,-21-21 15,21 0-15,-1 21 16,22 0-16,-21-21 16,21 21-1,-21 0 16,0 0-31,21 0 16,-21 0-16,0 0 16,-22 0-16,22 0 15,0 0 1,0 0-16,0 0 15,21 0-15,-22 0 16,22 0-16,0 0 16,-21 0-16,21 0 15,-21 0-15,0 0 16,0 0-1,-22 0-15,43 0 16,-21 0-16,0 0 16,0 0-1,0 0-15,21 0 16,-43 0-16,43 0 15,-42 0-15,42 0 16,-21 0-16,0 0 16,0 0-16,-1 0 15,22 0-15,0 0 16,-21 0-1,21 0 1,-21 0-16,21 0 31,-21 0-15,0 0-16,0 0 15,-1 0-15,-20 0 16,42 0 0,-42-21-16,42 21 15,-43 0-15,22 0 16,21-22-16,0 22 15,-21 0-15,21 0 16,-21 0-16,0-21 16,0 21-16,-1 0 15,1-21-15,0 21 16,21 0-1,-21-21 1,0 21 0,0-21-1,21 0 1,-22 21-16,1-22 15,0-20-15,0 42 16,21 0-16,-21-21 16,21 0-1,0 21 1,-21 0-1,21 0 1,-22-21-16,22 21 16,-21 0-1,0-22 1,21 22-1,-21 0-15,21 0 16,-42-21-16,20 21 16,1 0-16,0 0 15,-21-21-15,21 21 16,-22 0-16,43-21 15,-21 21-15,21 0 16,-21 0-16,0 0 16,0-21-1,21 21 1,0-21-1,-22 21 1,1-22-16,21 22 31,-21-21-15,21 21-1,-21-21-15,0 21 16,21-21 0,-21 21-16,-1-21 15,22 21 1,-21 0 31,21 0 109,43 0-141,20 0 1,-21 0-16,22 0 15,-1 42-15,-20-21 16,-22-21-16,42 21 16,1 1-16,-1-22 15,-20 0-15,-1 21 16,22-21-16,-22 21 15,0-21-15,22 21 16,-22-21-16,-21 0 16,0 0-16,43 0 15,-22 0-15,-42 0 16,43 0-1,-22 0-15,0 0 16,0 0 0,0 0-16,-21 0 15,0 0 1,21 0 15,-21 0-31,22 0 16,-22 0-16,0 0 15,21 0 1,-21-21-16,0 21 15,21 0-15,-21 0 16,0 0 0,21 0-16,0 0 15,0 0-15,1 0 16,-1 0-16,21 0 15,-21 0-15,22 0 16,41 21-16,-84-21 16,43 0-16,-1 21 15,0-21-15,1 0 16,-43 0-16,42 21 15,-42-21-15,21 0 16,0 22-16,-21-22 16,0 0-16,21 0 15,-21 0 1,22 0-1,-22 0-15,42 0 16,-21 21-16,0-21 16,0 21-16,1-21 15,-1 0 1,21 21-16,-42-21 15,42 0-15,-20 0 16,20 21-16,-21-21 16,21 0-16,1 0 15,-22 0-15,42 0 16,-20 21-16,-1 1 15,22-22-15,-22 21 16,21 0-16,22 0 16,-43-21-16,1 0 15,-1 0-15,22 0 16,-43 21-16,21-21 15,-42 0-15,42 0 16,-42 0-16,43 0 16,-1 0-16,-21 0 15,0 0-15,43 0 16,-22 21-16,-21-21 15,43 22-15,21-22 16,-43 21-16,43 21 16,-22-42-16,22 0 15,-43 0 1,0 21-16,43 0 15,-64-21-15,43 0 16,-22 22-16,22-1 16,-1 0-16,1-21 15,20 21-15,22-21 16,-42 42-16,20-42 15,22 22-15,-42-22 16,41 0-16,-62 0 16,41 0-16,1 0 15,-43 0-15,43 0 16,-21 0-16,-1 0 15,22 0-15,-22 0 16,1 0-16,-22 0 16,0 0-16,1 0 15,-1 0-15,0 0 16,-20 0-16,20 0 15,21 0-15,-20 0 16,-22 0 0,0 0-16,21 0 15,1 0-15,-22 0 16,21 0-16,22 0 15,-43 0-15,0 0 16,21 0-16,1 0 16,-22 0-16,0 0 15,21 0-15,1 0 16,20-22-16,1 22 15,20-21-15,1 0 16,0 0-16,-1 21 16,-20-21-16,21 21 15,-43 0-15,21-21 16,-20 21-16,-1 0 15,-21 0-15,0 0 16,1 0-16,-1-22 16,21 22-16,0 0 15,-42 0-15,43 0 16,-43 0-16,42 0 15,-21 0-15,0 0 16,1 0-16,20 0 16,-21 0-16,0 0 15,22 0 1,-1 0-16,0 0 15,1 0-15,-22 0 16,21 0-16,0 0 16,-20-21-16,-1 21 15,0 0-15,0 0 16,0 0-1,0-21-15,-21 21 16,22 0-16,20-21 16,-21 0-16,0 21 15,0 0-15,1 0 16,-1 0-16,0-21 15,0-1-15,0 22 16,0 0-16,-21-21 16,43 21-16,-22-21 15,0 21-15,0-21 16,0 21-16,-21 0 15,22-21-15,-22 21 16,21 0-16,0-21 16,-21-1-16,21 22 15,0-21 1,0 21-16,1 0 15,-1-21-15,-21 21 16,21-21-16,0 21 16,-21-21-16,21 21 15,0-21-15,1 21 16,-22 0-16,21-22 15,0 1-15,21 0 16,-21 21-16,1 0 16,-1-21-16,21 21 15,-21-21-15,0 21 16,1-21-16,-1 21 15,0-22-15,0 22 16,-21 0-16,21-21 16,0 21-16,1 0 15,-1 0-15,-21 0 16,42-21-16,-21 21 15,0 0-15,1 0 16,20 0-16,-21 0 16,21 0-16,-20 0 15,20 0 1,0 0-16,1 0 15,-22 0-15,21 0 16,0 0-16,1 0 16,-1 0-16,-21 0 15,22 0-15,-1 0 16,21 0-16,-20 0 15,-1 0-15,-21 0 16,0 0-16,22 0 16,-43 0-16,42 21 15,-42-21-15,0 0 16,21 0-16,-21 0 15,21 0 1,-21 21-16,22-21 16,-1 0-16,0 22 15,-21-22-15,42 21 16,-21-21-1,1 21-15,-22 0 16,21-21-16,-21 0 16,21 0-16,-21 0 31,21 21-31,-21-21 15,21 0 1,-21 21 0,21-21-16,-21 0 15,22 0-15,-1 22 16,0-22-1,0 0 17,-21 21-17,0-21 1,21 0-1,0 0 1,-21 21-16,22-21 16,-1 21-16,0-21 15,-21 0-15,21 0 16,0 0-16,-21 21 15,0-21 48,21 0-48,-21 0 1,0 21 0,22 1-1,-1-22-15,-21 21 16,0 0-1,21-21-15,0 21 16,-21 0-16,21-21 16,0 43-16,-21-43 15,0 21-15,22 0 16,-1 0-16,-21-21 15,0 21-15,21-21 16,-21 21-16,21-21 16,-21 22-1,0-22 16,21 0 63,-21 21-94,0 0 16,0 0-16,21 0 15,-21-21-15,0 21 16,22 22-16,-22-22 15,21 0-15,-21 0 16,0 22-16,0-43 16,0 42-16,21-42 15,-21 21-15,0 21 16,21-42-16,-21 22 15,21-1-15,-21 21 16,21-21-16,1 0 16,-22 1-16,0-1 15,21-21-15,-21 0 16,0 42 31,0-42-47,0 0 15,0 21 1,0-21-16,0 21 15,0 1-15,0-1 16,21-21 0,-21 21-1,0-21 1,0 21-16,0 0 15,0-21 1,0 0-16,0 21 16,0-21-16,0 22 15,0-22-15,0 21 16,0-21-1,0 21-15,0-21 16,0 0-16,0 42 16,0-42-1,-21 0 1,21 21-16,0-21 15,-21 22 1,-1-22 15,22 0 0,-21 0-31,21 0 16,0 0 0,-21 0-1,21 0-15,-21 0 16,0 0-16,21 0 15,-21-43-15,-1 43 16,1-42-16,0 21 16,0 21-16,-21-21 15,42-1-15,-22 22 16,22-21-16,-21 21 15,0-21 1,21 0 0,0 21-1,-21-21 16,21 0-15,-21-1 0,21 1-1,0 21 1,0 0-1,0-21-15,0 0 16,0 21 0,0 0-16,0-21 15,0 0-15,0 21 16,0-22-16,0 22 15,0-21-15,0 0 16,0 21-16,0-21 16,0 0-16,0 0 15,0-1-15,0 1 16,-21 0-16,21 21 15,0-42-15,0 42 16,-22-21-16,22 21 16,0-22-16,-21-20 15,21 21 1,-21 21-16,21-21 15,0 21-15,-21-21 16,0-1-16,0 1 16,21 21-16,-22-21 15,22 0 1,-21 21-16,0-21 15,-21-22-15,21 1 16,-1 21-16,1 0 16,0 0-16,0-1 15,21 22-15,-21-21 16,0 0-16,21 0 15,-22 21-15,22-21 16,-21 0-16,0-22 16,-21 43-16,21-21 15,21 0-15,-43 21 16,43 0-1,0 0 1,-42-21-16,42 21 16,-42 0-16,42 0 15,-43 0-15,22 0 16,-21 0-16,-1-21 15,1 21-15,21 0 16,-21-22-16,-22 1 16,43 21-16,0 0 15,0-21 1,-1 21-16,-20-21 15,42 21 1,-21 0-16,0-21 16,-22 21-16,1-43 15,0 43-15,42 0 16,-43-21-16,22 21 15,0 0-15,0 0 16,21 0-16,-21 0 16,21 0-1,-21 0-15,-1 0 16,1 0-16,-21 0 15,0 0-15,20 0 16,-41 0-16,21 0 16,-22 0-16,1 0 15,20 0-15,-20 0 16,42 0-16,-43-21 15,22 21-15,-1 0 16,1 0-16,-21 0 16,41 0-16,-41 0 15,21 0 1,-1 0-16,1 0 15,0 0-15,-1 0 16,1 0-16,0 0 16,-1 0-16,-20 0 15,20 0-15,-20 0 16,21 0-16,-43 0 15,21 0-15,1 0 16,-1 0-16,22 0 16,-21 0-16,20 0 15,1 0-15,0 0 16,-1 0-16,1 0 15,-64 0-15,-21 0 16,21 0-16,0 0 16,22 0-16,-22 0 15,-21 0-15,21 0 16,21 0-16,1 0 15,20 0-15,-20 0 16,-1-21-16,43 21 16,-1 0-16,-20 0 15,-1-42 1,1 42-16,-1 0 15,22-22-15,-43 22 16,43 0-16,-22 0 16,1 0-16,21 0 15,-22 0-15,22 0 16,-43 0-16,22 0 15,41 0-15,-41 0 16,42 0-16,-43 0 16,43 0-16,-21 0 15,-1 0-15,1 0 16,0 0-16,-1 0 15,1-21-15,0 0 16,-1 21-16,-41 0 16,63 0-16,-43-21 15,22 21-15,-22 0 16,22-21-16,-22 0 15,22 21-15,42 0 16,-42 0-16,-1 0 16,1 0-16,-43 0 15,43 0 1,0 0-16,-43 0 15,22 0-15,-43 0 16,42 0-16,1 0 16,-22 0-16,22 0 15,20 0-15,-20 0 16,42 0-16,-22 0 15,22 0-15,0 0 16,-21 0-16,42 0 16,-43 0-16,43 0 15,-42-22-15,21 22 16,-22-21-16,22 21 15,-21-21-15,21 21 16,0 0-16,-22-21 16,1 21-16,0 0 15,20-21-15,-20 21 16,0-21-16,-1 21 15,22 0-15,-21 0 16,0-22-16,-1 22 16,43 0-16,-42 0 15,21 0 1,-22-21-16,22 21 15,-21-21-15,0 21 16,-1 0-16,1 0 16,0 0-16,20-21 15,1 21-15,21 0 16,-42 0-16,21 0 15,21 0 1,-21 0-16,-1 0 16,-20-21-16,0 21 15,-1 0-15,-20 0 16,-1-21-16,1-1 15,-1 22-15,22-21 16,-64 21-16,22 0 16,20-21-16,-21 21 15,1-21-15,-1 21 16,22 0-16,-1 0 15,22 0-15,21 0 16,-1 0-16,-20 0 16,42 0 77,-21 0-62,21 0-15,-21 0 0,0 0-16,-1 0 15,1 0-15,21 0 16,-21 0-16,0 21 15,21-21-15,-21 21 16,0 0-16,21-21 16,-22 22-16,1-1 15,21 0-15,-21 0 16,0 0-16,21-21 15,-21 21-15,0 1 16,-1-22-16,22 0 16,0 0 46,-21 0-46,21 0 15,43 42 234,20-42-249,64 42-16,-63-21 15,-22-21-15,0 22 16,-21-22-16,-21 0 15,43 0-15,-22 0 16,21 0-16,-42 21 16,21-21-16,1 0 15,-1 0-15,0 0 16,0 0-16,0 0 15,22 0-15,-22 0 16,0 0-16,0 0 16,21 0-16,1-21 15,20 21-15,-42-22 16,1 22-16,-1 0 15,21 0-15,-42 0 16,21 0-16,0 0 16,1 0-16,-1 0 15,0 0 1,0 0-16,0 0 15,43 0-15,-1 0 16,22 22-16,-43-22 16,22 21-16,-1-21 15,64 42-15,-106-42 16,43 0-16,-1 21 15,-20-21-15,20 21 16,1-21-16,-22 0 16,43 22-16,-1-22 15,-20 21-15,21 0 16,-22-21-16,1 0 15,-1 21-15,1-21 16,-22 21-16,0-21 16,22 21-16,-22-21 15,22 0-15,-1 0 16,22 43-16,-1-43 15,1 21-15,21-21 16,21 42-16,-21-21 16,-22 1-16,-20-1 15,-1 0 1,-20-21-16,20 21 15,22 21-15,-43-42 16,22 0-16,-1 0 16,1 22-16,-43-22 15,21 0-15,22 21 16,-22-21-16,0 0 15,1 0-15,-1 0 16,-21 0-16,22 0 16,-1 0-16,-42 0 15,42 0-15,-42 0 16,43 0-16,-22 0 15,21 0-15,0 0 16,1 0-16,-22 0 16,21 0-16,1 0 15,20 21-15,-21-21 16,1 21-16,-1-21 15,-21 0-15,43 21 16,-22-21-16,22 0 16,-22 0-16,21 43 15,1-43 1,-1 0-16,-20 0 15,-1 0-15,22 0 16,-22 0-16,0 0 16,-42 0-16,43 0 15,-1 0-15,0 0 16,1 0-16,-1 0 15,0 0-15,43 0 16,-22 0-16,-20 0 16,20 0-16,-42 0 15,43 0-15,-43 0 16,21 0-16,-20 0 15,41 0-15,-63 0 16,21 0-16,-21 0 16,21 0-16,1 0 15,-1 0-15,0 0 16,21 0-16,-21 0 15,22 0-15,-22 0 16,21 0-16,1 0 16,-1 0-16,0 0 15,1 21 1,-22-21-16,0 0 15,21 0-15,-42 0 16,21 0-16,1 0 16,-1 0-16,0 0 15,0 0-15,-21-21 16,21 21-16,0 0 15,-21-22-15,0 22 16,22-21-16,-22 21 16,21 0-16,-21-21 15,0 21-15,42 0 16,-21 0-1,-21-21-15,21 21 16,1 0-16,-1-21 16,21 21-16,-42-21 15,21 21-15,0 0 16,1 0-16,20-22 15,-21 22-15,21-21 16,-20 21-16,20 0 16,-21-21-16,0 21 15,0 0 1,1-21-16,-1 21 15,0 0 1,-21-21-16,42 21 16,-42 0-16,0-21 15,43 21-15,-43-22 16,42 22-16,-42 0 15,21 0-15,0-21 16,-21 21-16,21 0 16,1 0-16,-1 0 15,0-21-15,0 21 16,21-21-16,-42 21 15,22 0-15,20 0 16,-42 0-16,42-21 16,-42 21-16,21-21 15,22 21-15,-43 0 16,21 0-16,0-22 15,0 22-15,0 0 16,1 0-16,-1 0 16,0 0-16,0 0 15,-21-21 1,21 21-1,-21 0-15,21 0 16,1 0-16,-1 0 16,-21 0-16,42 0 15,-21 0-15,0-21 16,22 21-16,-43 0 15,42 0-15,0 0 16,-42 0-16,43 0 16,-43 0-16,21 0 15,-21 0-15,21-21 16,0 21-1,0 0-15,-21 0 16,43 0-16,-43 0 16,42 0-16,-42 0 15,42 0-15,-20 0 16,-1 0-16,-21 0 15,21 0-15,0 0 16,-21-21 0,21 21-16,0-21 15,-21 21 1,0 0-16,43 0 15,-22 0-15,0 0 16,0 0 0,-21 0 30,21-22-46,1 1 32,-22 21-17,21 0 1,-21 0-16,0 0 15,21-21 1,-21 21-16,0 0 16,21-21-1,-21 21 141,0-21-156,-21 21 16,-43-21-16,1 21 15,21 0-15,-22 0 16,22 0-16,21 0 16,-22 0-16,22 0 15,0 0-15,0 0 16,21 0-16,-21 0 15,21 0-15,-22 0 16,22 0 0,-21 0 15,0 0-31,21 0 15,-21 0-15,0 0 16,0 0-16,-1 0 16,-20 0-16,21 0 15,0 0 1,21 0-16,-21 0 15,21 0-15,-22 0 16,1 0-16,0 0 16,21 0-16,-21 0 15,-21 0-15,-1 0 16,1 0-16,-22 0 15,22 0-15,21 0 16,0 0-16,-22 0 16,43 21-16,-21-21 15,0 0-15,21 21 16,-21-21-16,0 0 15,-43 0-15,22 0 16,0 0-16,-22 0 16,22 0-16,-1 0 15,1 0-15,0 0 16,-22 0-16,1 0 15,20 0-15,-20 0 16,42 0-16,-43 0 16,22 0-16,0 0 15,-1 0 1,22 0-16,-21 0 15,42 0-15,0 0 16,-43 0-16,43 0 16,-21 21-16,0-21 15,21 21-15,-42-21 16,42 0-16,-64 0 15,22 0-15,0 0 16,-1 21-16,43 1 16,-63-22-16,20 21 15,1-21-15,21 21 16,-43-21-16,22 21 15,-43 0-15,64-21 16,-21 21-16,-22 1 16,22-22-16,21 21 15,-43-21-15,22 21 16,0 0-16,-1 0 15,22 0-15,-21 22 16,42-43-16,-42 42 16,42-42-16,-43 0 15,43 21 1,0-21-16,-21 21 15,21 1 1,0-22-16,-21 0 16,21 42-16,0-21 15,0-21 1,0 21-1,0-21 1,0 21 0,0-21-16,0 22 15,0-22-15,0 21 16,0 0-16,0-21 15,42 0-15,-21 0 16,1 0-16,20 0 16,-21 0-16,21 0 15,22 0-15,21 0 16,-1 0-16,22 0 15,-21 0-15,21 0 16,-22-21-16,-20 21 16,63-43-16,-64 43 15,22 0 1,0-21-16,-64 21 15,21-21-15,0 0 16,-20 21-16,20 0 16,0 0-16,1 0 15,-1-21-15,-21 0 16,21 21-16,-20 0 15,-1-22-15,0 1 16,0 21-16,0 0 16,0 0-16,1-21 15,-1 21-15,0 0 16,0 0-16,0-21 15,22 21-15,20 0 16,-42 0-16,0 0 16,22 0-16,-43-21 15,42 21-15,-21 0 16,0 0-16,-21 0 15,22 0-15,-1 0 16,0-21-16,-21 21 16,21 0-16,0 0 15,0 0 1,22 0-16,-43 0 15,42 0-15,-42 0 16,42 0-16,-20 0 16,-1 0-16,-21 0 109,-106 0-109,0 0 15,-21 0-15,42 0 16,-42 0-16,0 0 16,43 0-16,-43 0 15,21 0-15,21 0 16,1 21-16,-1-21 15,-21 0-15,21 21 16,22 0 0,-1 0-16,1-21 0,21 21 15,42-21-15,-22 22 16,1-22-1,21 0-15,-21 0 16,0 0 0,21 0-16,-21 0 15,0 0-15,-1 0 16,1 0-16,-21 0 15,21 0-15,-22 0 16,1 0-16,0 0 16,-1 0-16,-20 0 15,42 0-15,-43 0 16,-20-22-16,20 1 15,-21-21-15,22 42 16,-22 0-16,64 0 16,-21-21-16,-22 21 15,43 0-15,0 0 16,-21 0-16,42 0 15,-43 0-15,22 0 16,-21 0-16,21 0 16,-1 0-16,1 0 15,0 0 1,0 0-16,0 0 15,21 0-15,-21 0 16,21 0-16,-43 0 16,43 0-16,-42 0 15,21 0-15,0 0 16,-1 0-16,1 0 15,0 0-15,-21 0 16,42 0-16,-43 0 16,43 0-16,-42 0 15,0 0-15,21 0 16,-22 0-16,1 0 15,-22 0-15,22 0 16,0 0-16,-1 0 16,22 0-16,0 0 15,-64-21-15,85 21 16,-42-22-16,0 22 15,21 0-15,-22 0 16,1 0-16,0 0 16,-1 0-16,1 0 15,21 0 1,0 0-16,-1-21 15,1 21-15,21 0 16,-21 0-16,0-21 16,21 21-16,-21 0 15,0 0-15,-1 0 16,1 0-16,-21 0 15,0-21-15,20 21 16,-20 0-16,21-21 16,-21 21-16,20 0 15,1 0-15,-42 0 16,42-21-16,-1 21 15,-41-22-15,42 22 16,-22-21-16,22 21 16,-42 0-16,42 0 15,-22-21-15,43 21 16,-21-21-16,0 21 15,21 0-15,-21 0 16,0 0-16,-1 0 16,1 0-16,0 0 15,0 0 1,0-21-16,21 21 15,-21 0-15,-1 0 16,-20-21-16,21 21 16,-21 0-1,-1 0-15,1-22 16,21 22-16,-22-21 15,1 21-15,0 0 16,-1-21-16,-41 0 16,63 0-16,-1 21 15,-41 0-15,-1-21 16,43-1-16,-21 22 15,21-21-15,-22 21 16,22 0-16,-21-21 16,21 21-16,21-21 15,-21 21-15,21 0 16,-22 0-16,22 0 15,-21 0 1,21-21-16,-21 21 16,21-21-16,-42 21 31,21-22-31,21 22 15,0 0 1,-22-21-16,22 21 16,0 0-16,-21-21 15,21 21 1,-21 0-16,-21-21 31,42 21-15,0-21-1,-21 21 16,21 0-15,0-21 15,-43 21-15,43-22-1,0 22-15,-21 0 16,0-21 0,0 21 15,21 0-16,0-21-15,-21 21 16,21 0-16,0 0 16,-22 0-16,1 0 15,21 0-15,-21 0 16,21 0-16,-21 0 15,21 0-15,0 0 16,-42 0-16,42 0 16,-22-21-16,22 21 15,0 0-15,-21 0 16,-21 0-16,42-21 15,-21 21-15,0 0 16,-1 0-16,1 0 16,21 0-16,-42 0 15,42 0 1,0 0-16,-21 0 15,0 0-15,-1 0 16,1 0-16,21 0 16,-42 0-16,42 0 15,-42 0 1,42 0-16,-22 0 15,1 0-15,21 0 16,-21 0-16,0 0 16,21 0-16,-42 0 15,42 0-15,-43 0 16,22 0-16,0 0 15,21 0-15,-21 0 16,0 0-16,-1 0 16,1 0-16,21 0 15,-21 0-15,0 0 16,21 0-16,-21 0 15,0 0-15,21 0 16,-22 0-16,1 0 16,0 0-16,0 0 15,0 0-15,0 0 16,-1 0-16,1 0 15,0 0-15,0 0 16,21 0-16,-21 0 16,0 0-16,-1 0 15,22 0-15,-21 0 16,21 0-1,-21 0-15,21 0 16,-21 0-16,0 0 16,21 0-16,-21 0 15,-1 0-15,22 0 16,-21 0-1,0 0-15,0 0 16,21 0-16,-21 21 16,0-21-16,-1 0 15,1 0-15,0 21 16,21-21-16,0 0 15,-21 0-15,0 0 16,21 0 0,0 0-16,-21 0 31,-1 0-16,1 21-15,21-21 16,-21 0 0,0 0-16,0 21 15,21-21 1,0 0-16,-43 22 15,22-1 17,21-21-32,0 0 15,-21 0-15,0 0 16,21 0-16,-21 21 15,0-21-15,-1 21 16,-20 0-16,0 22 16,-1-1-16,1-21 15,21-21-15,0 21 16,0 0-16,-1-21 15,22 22-15,0-22 16,0 21-16,-21 0 16,21 0-1,0 0 1,0-21-1,0 21-15,-21-21 16,21 0 109,0 0-110,21 0-15,-21-21 16,21 21-16,-21-21 16,0 21-16,0-42 15,22 21-15,-1 21 16,-21-22-16,21 1 15,-21 0-15,21 0 16,0 0-16,-21 0 16,0 21-16,21-43 15,1 22 1,-22 0-16,0 21 15,21-42-15,-21 20 16,21 22-16,-21 0 16,0-21-16,0 0 15,21 21 1,-21 0-16,0-21 15,0 21-15,0-21 16,0 21-16,21 0 16,-21-21-16,0 21 15,0 0-15,0-22 31,0 22-31,0 0 32,0-21 14,21 21-46,-21-21 16,0 21 0,22-21-1,-22 21-15,0 0 16,21-21-16,-21 21 15,0-21-15,0-1 16,21 22-16,0 0 16,-21-21-16,0 21 15,21 0 1,0-42-16,-21 42 15,0-21 1,22 21-16,-22 0 16,21-21-1,-21 21 1,0 0-16,21 0 15,-21-22 1,21 22 0,-21 0-1,21-21-15,-21 21 31,0 0-15,21-21 0,-21 21-1,22 0-15,-22 0 16,21 0-16,0 0 15,0-21-15,-21 21 16,21 0-16,0 0 16,1 0-16,41 0 15,-42 0 1,22 0-16,-22 0 15,21 0-15,-42 0 16,21 0-16,-21 0 16,21 0 46,22 0-46,-43 0-16,21 0 15,0 0-15,-21 0 16,21 0-1,-21 0 1,21 0 0,1 0-16,-1 0 15,0 0-15,21 0 16,1 0-16,-22 0 15,21 0-15,0 0 16,-20 0-16,-1 21 16,21-21-16,-21 21 15,22-21 1,20 0-16,-21 0 15,22 21-15,-22-21 16,22 22-16,-64-22 16,42 0-16,-21 0 15,0 0-15,1 21 16,-1-21-16,-21 0 15,21 0-15,0 0 16,0 0-16,0 0 16,1 0-16,-22 0 15,21 0-15,0 21 16,0-21 31,-21 0-32,42 21-15,-20-21 16,-22 0-16,42 42 15,-21-42-15,0 0 16,64 22-16,-43-1 16,-21-21-1,1 0 1,-22 0-16,42 21 15,-42-21-15,42 0 16,-21 0-16,1 0 16,-1 0-16,0 21 15,0-21-15,0 0 16,22 21-1,-43-21 1,21 21-16,21-21 16,-42 0-16,42 43 15,1-43-15,-22 21 16,0-21-16,21 0 15,22 42-15,-43-42 16,0 0-16,0 0 16,1 0-16,-1 0 15,0 0 1,-21 0 46,42 21-31,-21 1-15,-21-22 0,0 0-16,0 21 15,22-21-15,-22 0 16,0 21-16,0-21 15,21 0-15,-21 42 16,21-21-16,-21-21 16,21 22-16,-21-1 15,21 0-15,-21 0 16,21-21-16,-21 21 15,0-21-15,22 21 16,-22-21-16,21 0 16,-21 22-16,21 20 15,-21-42-15,21 21 16,-21 0-16,21-21 15,-21 43-15,21-43 16,-21 0-16,0 42 16,22-42 15,-22 0-16,0 21 1,0-21-16,0 21 16,21-21-16,-21 21 15,0-21-15,0 22 31,0-1-15,0-21-16,0 0 16,0 42-16,0-42 15,21 0-15,-21 21 16,0 0-1,0-21-15,0 22 16,0-22-16,0 21 16,0-21-1,0 21 1,0-21-1,21 21-15,-21 0 16,21 0 0,-21 1-1,0-22 1,0 0-16,21 21 15,-21-21 1,0 0 0,22 0-1,-1 21-15,0-21 16,42 21-16,-20-21 15,-1 0-15,64 21 16,-43-21-16,22 0 16,-21 0-16,-1 0 15,-21 0-15,22 0 16,-22 0-16,22 0 15,-1 21-15,-42-21 16,22 0-16,-22 0 16,21 22-16,-21-22 15,1 0-15,-1 0 16,0 0-16,21 0 15,-42 0-15,43 0 16,-22 0-16,21 0 16,0 0-16,-20 0 15,20 0 1,0 0-16,-21 0 15,43 0-15,-1 21 16,-20-21-16,20 0 16,1 21-16,-1 0 15,-20-21-15,20 0 16,1 0-16,-22 21 15,0-21-15,1 0 16,-1 0-16,0 21 16,1-21-16,20 0 15,1 0-15,-22 22 16,21-22-16,-20 21 15,-1 0-15,-21-21 16,0 21-16,1-21 16,-1 0-16,-21 21 15,0-21 1,0 21-1,0 1-15,21-22 16,-21 21-16,0 0 16,0 0-16,0-21 15,0 21 1,0 0-16,0-21 15,0 0-15,0 43 16,0-43-16,0 21 16,0 0-16,0-21 15,0 0-15,0 21 16,0-21-16,0 21 15,0-21-15,0 0 16,0 22 0,0-1-16,0-21 15,0 21-15,0 0 16,0 0-16,0-21 15,0 0-15,0 21 16,0-21-16,0 22 16,0-22-16,0 21 15,0-21-15,0 21 16,0-21-16,0 0 15,-21 21-15,21-21 16,0 21-16,0-21 16,-21 21-1,21 1 1,0-22-16,0 21 15,-22 0 1,22 0 0,0-21-1,-21 21-15,21-21 16,0 21-1,0-21-15,0 0 16,0 22-16,0-22 16,0 21-16,-21 0 15,21-21 1,0 21-16,0 0 15,0 0-15,-21 1 16,21-22 0,0 21-16,0-21 15,0 0 1,0 21 15,-21 0 16,21-21-47,0 0 15,-21 0-15,-22 0 16,22 0-16,0 0 16,-21 0-16,-1 0 15,-20 0 1,42 0-16,-43 0 15,22 0-15,-1 0 16,22 0-16,0 0 16,21 0-16,0 0 15,-21 21-15,21-21 16,-21 0 15,21 0 0,0 21-15,0-21-1,0 0 17,0 22-17,0-1 1,0-21-16,0 0 31,0 21-15,0-21-16,0 21 15,0 21 1,0-20-1,21-1-15,-21-21 16,0 21-16,0 0 16,0-21-16,21 21 15,-21 0 1,0-21-1,0 22 17,21-1 124,22-21-141,-22-21 1,-21-1-16,0-20 15,0 0-15,0 21 16,21-22-16,-21 1 16,42-22-16,-21 22 15,-21 21-15,0-21 16,22-1-16,-22 43 15,21-42-15,-21 21 16,42 0-16,-42-1 16,21-20-16,0 21 15,1 0-15,-1-43 16,-21 43-16,21 21 15,-21-21-15,42-21 16,-42 20-16,43-20 16,-22 21-16,0-21 15,-21 20-15,21 1 16,0 0-16,0 0 15,-21 21 1,0-21 0,22 0-1,-1 21 16,-21 0-15,21 0-16,0 0 16,-21 0-16,21 0 15,0 0-15,1 0 16,20 0-16,-42 0 0,21 0 15,-21 0-15,21 0 16,-42 0 62,21 0-78,-42 42 16,21-42-16,-22 21 15,-41 21 1,62-42-16,-41 22 15,-22-22-15,43 21 16,0-21-16,-1 21 16,22-21-16,0 0 15,0 0-15,0 0 16,21 0-16,0 0 15,-43 0-15,43 0 16,-42 0-16,21 0 16,0 0-16,-1-21 15,-20 21-15,21-21 16,0 21-16,-22-22 15,43 22-15,-42 0 16,21-42-16,-21 42 16,-22 0-16,22-21 15,-22 21-15,43-21 16,-21 21-16,-1 0 15,-20 0-15,21-21 16,-1 21-16,-20 0 16,20 0-16,22 0 15,-21 0 1,21 0-16,-22 0 15,22-22-15,0 22 16,-42-21-16,63 21 16,-43 0-16,22 0 15,0 0-15,-21 0 16,20 0-16,1 0 15,0-21-15,0 21 16,-21 0-16,20-21 16,1 21-16,0 0 15,0 0-15,0-21 16,0 21-16,-1 0 15,1-21-15,0 21 16,0 0-16,-21 0 16,-1 0-1,22 0 1,-21 0-16,21 0 15,-1 0-15,1 42 16,0-42-16,0 0 16,0 0-16,0 0 15,-1 0 1,1 0-16,21 0 15,-21 21-15,0-21 16,21 0 0,-21 0-16,21 0 15,0 0-15,-21 0 16,-1 0-16,22 0 15,-21 0-15,21 0 16,-21 0-16,21 0 16,-21 0-1,21 0 1,-21 0-1,21 0 1,-43 21-16,43-21 16,-21 21-1,0-21-15,0 22 16,0-22-16,21 0 15,-21 21-15,-1-21 16,1 0 0,0 0-16,21 21 15,-42-21 1,42 0-1,-21 0 1,21 21-16,-22-21 47,22 0-16,-21 21-15,21-21-1,0 0 1,-21 0-1,21 0 1,-21 0-16,21 0 16,-21 0-16,0 0 15,-1 0-15,-20 0 16,21 0-16,-43 0 15,1 0-15,21 0 16,42 0-16,-43 0 16,43 0-16,-21-21 15,21 21 32,0-21-31,0 21-16,-21-21 15,21 0-15,0 21 16,0 0-1,0-43 95,42 43-95,-21-63-15,-21 63 16,43 0-16,41 0 15,-41 0-15,20 0 16,1 0-16,-1 0 16,-20 0-16,-1 0 15,21 21-15,-63-21 16,22 0-1,-1 0-15,-21 0 16,0 0-16,21 21 16,21 0-16,-42-21 15,43 43-15,-1-43 16,0 21-16,-21 0 15,43-21-15,-43 21 16,0 0-16,22 0 16,20-21-16,-21 22 15,22-1-15,42 0 16,-64 0-16,43 0 15,-43-21-15,43 21 16,-22-21-16,1 0 16,-22 0-16,-21 0 15,0 0-15,1 0 16,-1 0-16,-21 0 15,21 0-15,0 0 16,0 22-16,-21-1 16,21-21-16,1 0 31,-22 0 31,63 0-46,-63 0-16,21 21 15,0-21-15,1 0 16,-1 21 0,-21-21-16,63 0 15,-20 21-15,-1 0 16,-42-21-16,21 0 0,21 0 15,-42 0-15,22 22 16,-22-22 171,42 21-187,-42-21 16,0 0 77,0 0-77,0 0 140,0 0-156,0 42 16,0-42-1,0 21 1,0 0-16,0-21 15,21 22-15,-21-22 16,0 21-16,0 0 16,21-21-16,-21 21 15,0-21-15,0 21 16,0-21-1,0 21 1,0-21-16,0 22 16,0-1-1,0 0-15,0-21 16,21 21-16,-21 21 15,0-42-15,22 22 16,-22-22-16,0 21 16,0-21-1,0 21-15,0-21 16,0 0-16,21 21 15,-21 0 1,0-21-16,21 21 16,-21 1-1,0-22-15,0 0 63,0 21-48,0-21-15,0 21 16,0-21 0,0 0 46,0 21-46,21-21 140,0 0-156,-21-21 15,0 21 1,0-42-16,0 42 62,0-43-62,0 22 16,21 0-16,-21-21 15,0 20-15,0-20 16,0 42-16,0-21 16,0 0-16,22-22 15,-22 22-15,0 0 16,0 0-1,0 21-15,21-42 16,0 20-16,-21 22 16,0-21-16,21 0 15,-21 0-15,21 0 16,0 0-16,-21-1 15,22 1-15,-22 21 16,21 0-16,0 0 16,-21 0-1,21 0 1,-21 0-16,21 0 31,-21 0-31,43 0 16,-22 0-16,0 0 15,21 0-15,-21 0 16,43 0-16,-43 0 15,21 21-15,-20 1 16,-1-1-16,0-21 16,-21 0-1,21 21 63,-42-21-78,21 0 16,-42 0-16,-1 21 15,1-21-15,0 21 16,-22-21-16,22 0 16,-22 0-16,43 0 15,-21 0-15,21 0 16,-1 0-16,-20 0 15,42 0-15,-21 21 16,0-21 0,0 0-16,-22 0 15,22 0-15,0 0 16,0 0-16,0 0 15,-22 0-15,43 0 16,-42 0-16,42 0 16,-21 0 46,21 0-46,-21 0-1,21 0 1,0 22-16,-22-1 15,22-21 1,0 42-16,0-21 16,-21 0-16,21 22 15,0-22-15,-21 21 16,21 22-16,-21-1 15,21-42-15,0 22 16,0-1-16,0-21 16,-21 0-16,21-21 15,0 0-15,0 22 16,0-1-16,0-21 15,0 21-15,0-21 16,0 21 0,21-21 46,-21 0 47,-21 0-109,-22-21 16,1 0-16,42 21 15,-42-21-15,21-1 16,-22 1-16,43 21 16,-21-42-16,0 0 15,0 42-15,21-22 16,-21 1-16,21 21 15,-22-21-15,22 0 16,0-21-16,-21 20 16,21 1-16,-21 0 15,21-21 1,-21-1-16,0 1 15,21 42-15,0-21 16,0 0-16,0 21 16,0-21-16,0 21 15,0 0-15,0-22 16,21 1-1,-21 21 1,21 0 0,0-21-16,0 21 15,43-42-15,-22 42 16,-42 0-16,43 0 15,-1 0-15,21 0 16,22 0-16,-43 0 16,22 0-16,-22 0 15,1-21-15,-22 21 16,0 0-1,0-22-15,-21 22 16,0-21 0,21 21-16,-21 0 31,21 0-31,-21-21 15,22 21 1,-22-21 0,0 21-16,21-21 15,0 21-15,-21 0 16,21 0-16,0 0 15,0 0-15,22-21 16,-43 21-16,42 0 16,-42 0-16,21 0 15,-21 0-15,21 0 63,-21 0-63,0 21 15,0 21-15,-21-21 16,21 22-16,0-1 15,-21 0-15,0-42 16,21 64-16,-21-1 16,0-20-16,21-1 15,0 0 1,0-21-16,0 22 15,0-1-15,0-42 16,0 42-16,0-42 16,0 43-16,0-1 15,0-42-15,0 21 16,0 0-16,0-21 31,0 22-15,0-1-16,0 0 15,0-21-15,0 21 16,21 0-16,-21-21 15,0 21 1,0-21-16,0 22 31,0-1-31,0-21 16,0 21-16,21 0 15,-21-21-15,21 42 16,0-20-16,0 20 16,-21-42-16,0 21 15,22-21 1,-22 0-16,0 0 187,-22-42-187,-20-22 16,0-20-16,-43 20 15,22 1-15,-1-1 16,43 22-16,-21 21 15,20-22-15,1 1 16,21 21 0,0 21-16,-21-21 31,21-1-16,0 22 1,0-21 0,0 21 62,0-21-63,0 0-15,0 0 31,0 21-31,0-21 16,0-1 0,0 22-1,0 0-15,-21-21 16,0 0-16,21 21 15,0 0 1,-21-21 109,21 21-110,0 21 1,0 0-16,0 0 16,0 1-16,42 41 15,-21-42-15,-21 0 16,21 1-16,-21-1 15,0 0-15,0 0 16,0 0-16,0 0 16,0 1-16,0-22 15,0 21-15,0 21 16,0-21-16,0 0 15,0 22-15,0-22 16,0 21-16,0-21 16,0-21-16,21 0 124,-21 0-108,0-21-16,0 21 31,-21-42-31,21 21 16,-21 0-16,21-1 15,-21-20-15,21 21 16,-42-21-16,42 20 16,-22-20-16,1 21 15,0 0-15,-21-43 16,-1 43-16,1-21 15,-21-1-15,20 22 16,1 21-16,-22-21 16,22 0-16,21 21 15,21 0 1,-42 0-16,42 0 15,-22 0-15,1 0 16,21 0-16,-21 0 16,21 0-16,-21 0 15,-21 0 1,42 0-16,-22 21 15,1-21-15,21 0 16,-21 21 0,21-21-1,0 0-15,-21 0 16,0 21-16,21 1 15,-21-1 1,21-21-16,0 21 16,-22-21-16,22 0 15,-21 21-15,21-21 16,-21 0-1,21 0 1,-21 0 0,0 0-16,21 0 15,-21 0-15,21 0 16,-22 0-1,22 0-15,0 0 16,0 0 0,0-21-1,0 0-15,-21 0 16,21-1-16,0 1 15,0-21-15,-21 21 16,0 21-16,21-43 16,0 43-16,0-21 15,-21 0-15,0 0 16,21 0-16,0 0 15,-22-1-15,1 22 16,0 0 0,0 0-16,21 0 15,-21 0-15,0 0 16,21 0-16,-22 0 15,1 0-15,-21 0 16,0 0-16,-1 0 16,1 0-16,21 0 15,-22 0 1,22 0-16,-21 0 15,21 0-15,0 0 16,-1 0-16,22 0 16,0 0-16,-21 0 31,21 0-16,-21 0-15,21 0 16,0 0-16,-21 0 16,21 0 15,0 0-31,0 0 47,0 0-32,21 0-15,21 0 16,-20 0-16,-1 0 15,21 0-15,0 0 16,-20 0-16,-1 0 16,0 0-16,-21 0 15,0 0-15,21-21 63,0 21-63,-21 0 15,0 0 1,21 0-1,-21 0 17,0-21-1,0 21-16,0 0 1,0-21 15,0 21-15,-21-21-1,0 21-15,0 0 16,0 0-16,21 0 16,0 0-16,-21-21 109,-1-1-94,22 22 1,-21 0-16,0 0 31,21 0-15,-21 0-1,21-21 17,-21 21-32,21 0 31,0 0-16,-21-21 1,21 21 0,-22-42 46,1 21-46,21-1-1,0 22 1,0-21 77,0 0-77,-21 21-16,0 0 16,0 0-16,0-21 15,-1 21-15,1-21 16,21 21-16,-21 0 15,21 0 141,21 0-156,22 42 16,-22-21-16,42 22 16,1-22-16,-43 21 15,21-21-15,-42 0 16,21-21-16,-21 0 15,0 22-15,0-22 16,0 0 0,22 21-16,-22-21 15,0 0-15,21 21 16,-21 0-16,0-21 15,21 21-15,0 0 16,-21-21-16,21 22 16,-21-22-16,21 21 15,22 0 1,-43-21-16,42 0 15,0 21-15,1 0 16,-22 0-16,0-21 16,-21 0-16,21 0 78,-21 0-63,0 22 79,0-1-94,0-21 15,0 42-15,21-21 16,1-21-16,-22 0 16,0 21-16,0-21 31,0 0 47,0 0-31,0 22-32,-43-22-15,43 21 16,-21-21-16,21 0 15,-21 21-15,0-21 16,21 0 0,-21 21-16,21-21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8-14T14:47:00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28194 14753 0,'0'0'62,"-21"0"-46,-22 0-16,1 0 16,-21 0-16,20 0 15,-20 0-15,-1 0 16,22 0-16,-43 0 15,43 0-15,0-21 16,-22-21-16,43 42 16,0 0-16,21 0 15,0-21-15,-21 21 16,-1-22-16,22 22 15,0-21-15,-42 0 16,21-21-16,0 21 16,0 21-16,-1-43 15,-20 22-15,21 0 16,-21-21-16,20 20 15,22 1-15,-21 21 16,0-21-16,21 0 16,0 21-16,0 0 46,-21-21-30,21 0-16,0-1 31,0 22-31,0-21 16,0 21-16,0-21 15,0 0-15,0 21 16,0-21-16,0 21 16,0-21-16,0-1 15,0 22-15,0 0 16,0-21-16,0 21 15,0-21-15,0 21 16,0 0-16,0-21 16,0 21-1,0-21-15,0 0 16,0 21-16,0-22 15,0 1-15,0 21 16,0-21 0,-21 21-16,0 0 15,-1 0 1,-20 0-16,0-42 15,-1 42-15,-20 0 16,-1 0-16,43 0 16,-21 0-16,0 0 15,42 0-15,-22 0 16,22 0-16,0 0 15,-21 0-15,21 0 16,-21 0-16,-21 0 16,21 0-16,-1 0 15,-20 0-15,21 0 16,-21 0-16,20 0 15,22 21-15,-21-21 16,0 0-16,21 21 16,-21-21-1,21 0-15,0 0 16,-42 0-16,20 0 15,1 0-15,0 0 16,0 0-16,-21 0 16,42 0-16,-22 21 15,22-21 1,0 0 15,-21 21-15,21-21-1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8-14T14:47:07.0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23241 15050 0,'0'0'141,"-21"42"-141,0-42 15,-1 42-15,1-21 16,0 22-16,0-43 15,21 42-15,-42-21 16,42 0-16,-22 1 16,1 20-16,21-21 15,-21-21-15,21 21 16,-21 22-16,21-22 15,-21 0-15,21 21 16,0 1-16,-21-1 16,-1 0-16,22-21 15,0 22-15,-21-1 16,21 0-16,-21 1 15,21-22-15,0 0 16,-21 21-16,21-20 16,-21 20-16,21-21 15,0 0 1,-21 0-16,21 1 15,-22-1-15,22-21 16,-21 21 0,0-21 93,21 0-78,0 0-31,-21-21 16,21-22-16,-21 22 15,0-21-15,-1 21 16,1-22-16,21 22 15,-21 0-15,0-42 16,0 63-16,0-43 16,-1 22-16,22-21 15,-21 21 1,0-1-16,0-20 15,0 0-15,21 42 16,-21-21-16,21-1 16,-22 1-16,22 0 15,-21 21-15,21-21 16,-21 0-16,21 21 15,-21-21-15,21 21 16,0-22-16,-21 22 16,21 0 30,-21 0 48,21 0-78,0 22-16,0-1 15,0 0 1,0 21-16,0-21 15,21 1-15,-21-1 16,0 0-16,21 21 16,0-21-16,-21 22 15,0-22-15,21 21 16,-21-21-16,0 1 15,21 20-15,-21-21 16,0 21-16,22-42 16,-22 43-16,0-22 15,21 21-15,-21-42 16,21 43-16,-21-43 15,0 42-15,0-21 16,0 0-16,21 0 16,-21 1-16,0-22 15,0 21 1,21 0-16,-21-21 15,0 21 1,21-21 62,-21 0-62,0 0-1,22 0 94,-1 0-109,0 0 16,-21 0 0,0 0-16,21-21 15,-21 21-15,21-21 16,0 0-1,-21 21-15,22 0 16,-22-22-16,0 22 16,21-21-16,21 21 15,-42-21 1,21 21-16,0 0 15,22-21-15,-22 21 16,0 0-16,0 0 16,0 0-16,1 0 15,20 0-15,-42 0 16,0 0-16,21 0 15,-21 0-15,21 0 16,-21 0 0,21 0-1,1 0-15,-22 0 16,21 0-16,0 0 15,-21 0-15,21 0 16,0-21-16,-21 21 16,21 0-16,-21 0 15,22 0-15,-22 0 16,21 0-16,-21-21 15,21 21 1,0 0 0,0 0 30,-21 0-46,43 0 16,-22 0-16,21 0 16,-21 0-16,0 0 15,1 0-15,-22 0 16,21 0-16,-21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8-14T14:47:09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24871 15833 0,'21'0'94,"-21"21"-78,0-21-16,0 42 15,0-21-15,0 1 16,0 41-16,0-42 15,0 43-15,0-22 16,0 0-16,0 1 16,0-22-16,0 21 15,0 1-15,0-43 16,0 42-16,0-42 15,0 42-15,0-21 16,0 1-16,0-1 16,0-21-16,0 21 15,0 0-15,0 0 16,0 0-16,-21-21 15,21 22-15,0-1 16,0 0-16,0 0 16,-21 0-16,21 0 15,0 22 1,-22-22-16,1 0 15,21 0-15,0 22 16,0-22-16,0 0 16,0 0-16,0 0 15,0 0-15,0 1 16,0-1-16,0 0 15,0 0-15,0 0 16,0-21-16,-21 43 16,21-43 62,0 0-63,0 0-15,21 0 16,0 0-1,-21 0-15,22 0 16,-22-22-16,0 1 16,21 0-16,-21 21 15,21-21 1,0 0-16,0 21 15,0-21 1,1-1-16,-22 22 16,21-21-16,21 0 15,-21 0-15,0 0 16,1 21-16,-1-21 15,0-1 1,0 22 0,-21-21-16,0 21 15,0-21-15,21 21 16,-21 0 93,-21 0-93,0 0-16,21 21 15,-21 22 1,0-43-16,-1 42 15,1-42-15,21 21 16,-21 0-16,0 0 16,21-21-16,-21 22 15,0-1-15,21-21 16,-22 0-16,1 0 15,21 21-15,-21-21 16,0 0 0,21 0-16,-21 0 15,0 0-15,-1 21 16,1-21-16,0 0 15,0 0-15,-21 21 16,42-21-16,-43 21 16,43-21-16,-21 22 15,0-22-15,0 21 16,0-21 15,-1 21-31,22-21 16,-21 0-16,21 0 31,0 0 31,-21 0-46,21-21-16,-42 0 15,42-1-15,0 1 16,-21 0-16,-1 0 16,22 0-16,-42 0 15,42-1-15,-21-20 16,0 21-16,0 21 15,21-21-15,0 0 16,-22 21-16,22-22 16,-21 22-1,21 0 1,0 0-16,0-21 15,-21 21-15,0 0 16,21-21-16,-21 0 16,21 21-1,0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8-14T15:12:44.8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16235 7070 0,'0'0'172,"0"-21"-157,-21-22-15,-1 22 16,22 0-16,-21-21 16,0-1-16,0 22 15,0 0-15,21-21 16,0 42-16,-21-22 15,-1 1-15,22 21 16,0-21 0,-21 0-16,0 0 15,21 21-15,0-21 16,0 21-16,-21 0 15,21-22-15,0 1 16,0 0-16,-42 0 16,42 21-16,0-21 15,-22 0 1,1 21-1,21-22-15,-21 22 16,21 0-16,0-21 16,-42 0-16,42 0 15,-21 21 1,-1-21-16,22 0 15,-21-1-15,0 1 16,21 21-16,-21-21 16,0 21-16,21 0 15,-21-21 1,-1 0-16,1 0 15,0 21-15,0-22 16,0 1 0,0 21-16,21-21 15,-22 0-15,1 21 16,0-21-16,0 0 15,0 21-15,0-22 16,-1 22-16,1-21 16,0 21-16,21-21 15,-42 21 1,21-21-16,-1 0 15,1 21-15,0-21 16,0-1-16,21 22 16,-21 0-16,-22-21 15,43 21-15,-21-21 16,21 21-16,-42 0 15,42-21-15,-21 21 16,0 0-16,-1-21 16,1 21-16,0 0 15,0-21-15,0 21 16,21-22-16,-21 22 15,-22 0-15,43 0 16,-21-21-16,-21 0 16,21 0-16,-43 21 15,43-21-15,0 0 16,-22 21-16,1-22 15,21 1-15,-21 21 16,20-21-16,-20 21 16,0-21-16,21 21 15,-1 0 1,22-21-16,-42 21 15,21 0-15,-21-21 16,-1 21-16,1-22 16,21 22-16,-22 0 15,1-42-15,0 42 16,21 0-16,-43-21 15,1-21-15,20 42 16,-41-22-16,20 1 16,1 21-16,-1-21 15,1 0-15,-1 0 16,1 21-16,-1-21 15,22 21-15,-1 0 16,-20-22-16,-22 1 16,22 21-16,-1-21 15,-20 21-15,-1 0 16,0-21-16,1 0 15,20 21-15,-21-21 16,43 21-16,-21 0 16,-1-22-16,22 1 15,-1 21 1,1 0-16,21 0 15,-21 0-15,-22 0 16,22 0-16,-22 0 16,1-21-16,-22 0 15,-21 0-15,64 21 16,-43 0-16,1-21 15,20 21-15,-21-22 16,43 22-16,-21 0 16,20 0-16,-41-21 15,41 21-15,-20 0 16,-1 0-16,22 0 15,-22 0-15,22 0 16,-21 0-16,20 0 16,-20 0-16,20 0 15,-20 21-15,-1-21 16,-20 22-16,41-22 15,-62 21-15,62-21 16,1 21-16,0-21 16,-1 0-16,1 21 15,0 0 1,-22-21-16,22 21 15,-1 1-15,1-22 16,-21 0-16,41 21 16,-20-21-16,0 0 15,21 0-15,-22 21 16,43 0-16,-21-21 15,0 0-15,21 0 16,-42 21-16,42-21 16,-22 0-16,1 21 15,0-21 1,0 22-16,21-22 15,-21 0-15,0 21 16,-1-21-16,1 42 16,0-42-16,-21 21 15,-1 0-15,1 1 16,0-1-16,21 0 15,-22-21-15,22 21 16,0 0-16,0-21 16,0 0-16,21 21 15,0-21 1,-43 0-16,43 22 15,-42-22-15,42 0 16,-21 21-16,-22 0 16,22-21-1,0 0 1,21 0-16,-21 0 15,21 21-15,0-21 16,-21 0-16,21 21 16,0-21-16,-21 0 15,-1 21-15,22 1 16,-21-22-16,21 21 15,-21 0-15,21-21 16,-21 21 0,21 0-1,0-21-15,-21 0 16,21 21-16,-21 1 15,21-22-15,-43 42 16,43-42-16,-21 21 16,0 0-16,21-21 15,-42 21 1,42-21-16,-22 22 15,22-22-15,-21 21 16,0-21-16,0 21 16,21 0-16,-21-21 15,21 21-15,0-21 16,-21 0-16,-1 21 15,22-21 17,0 22-17,0-22 282,0 0-297,0-22 15,-21 1-15,21 0 16,0 0-16,0 0 15,-21 0-15,21-1 16,0 1-16,-21 21 16,21-21-16,0 0 15,0 0-15,-21 0 16,21 21-16,0-22 15,0 22-15,-21-21 16,21 0 0,0 0-1,0 0 1,0 21-1,0 0 235,0 0-250,0 0 16,0 21-16,0 0 15,0 21-15,0-42 16,0 22-16,0-1 15,0-21-15,0 42 16,0-42-16,0 0 16,0 21-1,0-21 1,0 21-1,0-21 17,0 22-17,0-22 1,21 0-1,-21 21 1,0 0 15,21-21 0,-21 21-31,0-21 16,0 0-16,0 21 16,21 0-1,-21-21 32,0 22-47,0-22 16,0 21-1,0-21 1,21 21 15,-21-21 0,0 0 125,21 0 0,-21 0-140,22 0-16,-22 0 15,21-21 1,0 0 0,-21 21-16,21 0 15,-21-22-15,0 22 16,42 0-16,-42 0 15,43-21-15,-22 21 16,-21 0-16,42 0 16,-42-21-16,21 21 15,1 0 1,-22 0-16,21 0 15,-21 0-15,0 0 94,42 0-47,-42 0-32,21 0-15,22 0 16,-22 21-16,0-21 16,0 0-16,-21 0 15</inkml:trace>
  <inkml:trace contextRef="#ctx0" brushRef="#br0" timeOffset="17528.664">21590 6773 0,'0'0'156,"-21"-42"-156,21 21 16,-43-21-16,22 20 15,-21-20-15,42 21 16,-21 0-16,0 0 16,21-1-1,-22 1-15,1 0 16,0 0-16,0 0 15,0 0-15,21 21 16,-21-43-16,21 43 16,-22-21-16,1 0 15,21 21-15,-21-21 16,0 0-16,21-1 15,-21 1-15,0 0 16,-1 21-16,1-21 16,21 0-16,-21 0 15,21 21-15,-21-22 16,0 1-16,0 21 15,-1 0-15,22-21 16,-42 0-16,21 0 16,21 21-16,-21-21 15,0-1-15,-1 22 16,1 0-16,0-21 15,0 0-15,-21 0 16,-1 0-16,1 0 16,21-1-1,0 22-15,-22-21 16,22 21-16,-21-42 15,21 42-15,-1 0 16,-20-42-16,42 42 16,-42-22-1,-1 1-15,22 21 16,-21-21-16,-22 0 15,1-21-15,-22 20 16,22-20-16,-22 42 16,43-42-16,-85-1 15,84 1-15,-20 0 16,-43 42-16,43-21 15,-1-1-15,1 1 16,-1 0-16,1 21 16,41-21-16,1 21 15,-21-21-15,0 21 16,-22-21-16,43-1 15,-21 22-15,-22-21 16,1 0-16,-43 0 16,63 21-16,1-21 15,-21 21-15,-1-21 16,-21 21-16,64 0 15,-42 0-15,-1-22 16,22 22-16,-22 0 16,1-21-1,21 0-15,-43 0 16,43 21-16,-22 0 15,22 0-15,-22-21 16,1 0-16,20 21 16,1 0-16,-21 0 15,20 0-15,-20 0 16,-1 0-16,22 0 15,-22 0-15,1-22 16,-1 22-16,1 0 16,21 0-16,-22-21 15,22 21-15,21 0 16,-1 0-16,-20 0 15,0 0-15,-22 0 16,43 0-16,-21 0 16,-1 0-16,22 0 15,0 0-15,-21 0 16,21 0-16,-22 0 15,1 0-15,21 0 16,-22 0-16,1 0 16,21 0-1,-21 21-15,20-21 16,-20 0-16,0 0 15,-1 0-15,22 0 16,-21 0-16,-22 0 16,22 0-16,0 0 15,-22 0-15,22 0 16,0 0-16,-1 0 15,22 0-15,-21 0 16,21 0-16,-1 0 16,-20 0-16,21 0 15,-21 0-15,20 0 16,1 0-16,-21 22 15,0-22-15,-1 0 16,22 0-16,-42 21 16,20-21-16,22 0 15,-21 21-15,21-21 16,-22 0-16,43 0 15,-42 0-15,0 0 16,-1 0-16,22 0 16,-21 0-1,-1 21-15,1-21 16,-21 0-16,63 0 15,-64 0-15,22 0 16,-22 0-16,1 0 16,20 0-16,-20 0 15,-1 0-15,22 0 16,-64 0-16,43 0 15,-1 0-15,-20 0 16,-1 0-16,0 0 16,43 0-16,-64 0 15,21 0-15,1 0 16,20 0-16,-20 0 15,-1 0-15,43 0 16,-22 0-16,1 0 16,-1 0-16,22 0 15,-22 0-15,22 0 16,0 0-16,-1 0 15,1 0-15,-22 0 16,22 0-16,-21 0 16,20 0-1,-41 0-15,-1 0 16,0 0-16,22 0 15,-22 0-15,0 0 16,22 0-16,-1 0 16,22 0-16,0 0 15,21 0-15,-22 0 16,-20 0-16,42 0 15,-1 0-15,1 0 16,0 0-16,0 0 16,0 21-16,-22-21 15,22 21-15,-21-21 16,42 0-16,-21 0 15,0 22-15,-1-1 16,1-21-16,21 0 16,-21 21-16,0-21 15,21 0 1,0 21-1,-21-21 1,21 0-16,0 0 16,-21 21-1,21-21-15,0 21 16,-22-21-1,22 0-15,0 22 16,0-22-16,-21 21 16,0-21-16,21 21 15,-21 0-15,0 0 16,21-21-1,0 0-15,-21 21 16,21 1-16,-22-22 16,22 21-1,-21-21 1,21 21-1,0-21-15,-21 21 16,21-21 0,0 21-16,-21-21 15,21 21 1,-21-21-1,0 22 1,-1-1-16,1 0 16,0 0-1,-21-21-15,21 21 16,21-21-16,-22 21 15,-20-21-15,21 22 16,0-1-16,0-21 16,21 21-16,-22 0 15,1-21-15,21 21 16,-21-21-16,0 21 15,21-21-15,-42 22 16,42-1-16,0-21 16,-22 0-16,22 21 15,-21-21-15,21 21 16,0-21-16,-21 21 15,21-21-15,-21 21 16,0-21-16,21 22 16,-21-22-16,21 0 15,-22 21 1,22-21-16,0 0 15,-21 21 1,21-21 0,-21 21 15,21-21-31,0 0 15,0 0-15,-21 21 16,21-21 0,-21 0-1,21 0 204,0 0-204,0 0 1,0 0-16,-21-21 15,21 21-15,-22-42 16,22 21-16,0 21 16,0 0-16,0-22 15,-21 22-15,21-21 16,-21 21-16,21-21 15,0 21 1,0-21 46,0 21-62,0-21 16,0 21-16,0 0 16,0-21-1,0 21 16,0-22-15,0 22-16,0 0 16,0-42-1,0 42-15,0 0 16,0-21-1,0 21-15,0-21 16,0 21 0,0-21-1,0 21 1,0 0 249,0 0-265,0 0 16,0 21-16,0-21 15,0 21 1,0-21-16,0 21 15,0 0-15,0-21 16,0 21-16,0-21 16,0 22-16,0-22 31,0 21-31,0 0 31,0-21-31,21 21 16,0 21-1,-21-20 32,0-22-31,0 21 15,0-21-16,0 21 1,0-21-16,0 21 16,0-21 15,0 21-16,0-21 1,0 0 0,0 21-1,0-21 1,0 22 15,0-22 94,22 0-110,-1 21-15,-21 0 110,0-21-79,21 0 0,-21 0-15,21 0-1,0 0 1,-21 0-1,21 0 1,-21 0-16,22 0 16,-22 0-1,21 0 1,0-21-16,-21 21 15,21 0 1,-21 0-16,21 0 16,0 0-16,1-21 15,-1 21-15,0 0 16,-21 0-16,21 0 15,-21 0 1,21 0-16,-21 0 16,43 0-1,-43 0-15,0 0 16,21 0-16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51ri8EwUZs&amp;t=97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9341QShjL8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sS6UoBoi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944100" cy="1825096"/>
          </a:xfrm>
        </p:spPr>
        <p:txBody>
          <a:bodyPr/>
          <a:lstStyle/>
          <a:p>
            <a:r>
              <a:rPr lang="en-US" i="1" dirty="0" smtClean="0"/>
              <a:t>The American Pageant:</a:t>
            </a:r>
            <a:br>
              <a:rPr lang="en-US" i="1" dirty="0" smtClean="0"/>
            </a:br>
            <a:r>
              <a:rPr lang="en-US" i="1" dirty="0" smtClean="0"/>
              <a:t>England Settles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28501"/>
            <a:ext cx="9829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Chapter Two</a:t>
            </a:r>
            <a:endParaRPr lang="en-US" dirty="0" smtClean="0"/>
          </a:p>
          <a:p>
            <a:r>
              <a:rPr lang="en-US" dirty="0" smtClean="0"/>
              <a:t>Notes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40" y="1877178"/>
            <a:ext cx="10820400" cy="4024125"/>
          </a:xfrm>
        </p:spPr>
        <p:txBody>
          <a:bodyPr/>
          <a:lstStyle/>
          <a:p>
            <a:r>
              <a:rPr lang="en-US" dirty="0" smtClean="0"/>
              <a:t>Some come over as free men</a:t>
            </a:r>
          </a:p>
          <a:p>
            <a:pPr lvl="1"/>
            <a:r>
              <a:rPr lang="en-US" dirty="0" smtClean="0"/>
              <a:t>Clergy, merchants, artisans, landowners</a:t>
            </a:r>
          </a:p>
          <a:p>
            <a:endParaRPr lang="en-US" dirty="0"/>
          </a:p>
          <a:p>
            <a:r>
              <a:rPr lang="en-US" dirty="0" smtClean="0"/>
              <a:t>Most are indentured servants</a:t>
            </a:r>
          </a:p>
          <a:p>
            <a:pPr lvl="1"/>
            <a:r>
              <a:rPr lang="en-US" dirty="0" smtClean="0"/>
              <a:t>Surrender freedom for five years</a:t>
            </a:r>
          </a:p>
          <a:p>
            <a:pPr lvl="1"/>
            <a:r>
              <a:rPr lang="en-US" dirty="0" smtClean="0"/>
              <a:t>Essentially slaves—even pregnant females</a:t>
            </a:r>
          </a:p>
          <a:p>
            <a:endParaRPr lang="en-US" dirty="0"/>
          </a:p>
          <a:p>
            <a:r>
              <a:rPr lang="en-US" dirty="0" smtClean="0"/>
              <a:t>Most die before earning their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92" y="2879713"/>
            <a:ext cx="5763389" cy="38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782280" cy="12930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Jamestown almost Doesn’t Make 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7444648" cy="4024125"/>
          </a:xfrm>
        </p:spPr>
        <p:txBody>
          <a:bodyPr/>
          <a:lstStyle/>
          <a:p>
            <a:r>
              <a:rPr lang="en-US" dirty="0" smtClean="0"/>
              <a:t>“He who shall not work shall not eat”</a:t>
            </a:r>
          </a:p>
          <a:p>
            <a:endParaRPr lang="en-US" dirty="0"/>
          </a:p>
          <a:p>
            <a:r>
              <a:rPr lang="en-US" dirty="0" smtClean="0"/>
              <a:t>Mock execution, Pocahontas and Powhatan</a:t>
            </a:r>
          </a:p>
          <a:p>
            <a:endParaRPr lang="en-US" dirty="0"/>
          </a:p>
          <a:p>
            <a:r>
              <a:rPr lang="en-US" dirty="0" smtClean="0"/>
              <a:t>Tsenacommacah tribe</a:t>
            </a:r>
          </a:p>
          <a:p>
            <a:endParaRPr lang="en-US" dirty="0"/>
          </a:p>
          <a:p>
            <a:r>
              <a:rPr lang="en-US" dirty="0" smtClean="0"/>
              <a:t>Pocahontas serves as an intermediary</a:t>
            </a:r>
          </a:p>
          <a:p>
            <a:pPr lvl="1"/>
            <a:r>
              <a:rPr lang="en-US" dirty="0" smtClean="0"/>
              <a:t>Try and maintain peace</a:t>
            </a:r>
            <a:endParaRPr lang="en-US" dirty="0"/>
          </a:p>
        </p:txBody>
      </p:sp>
      <p:pic>
        <p:nvPicPr>
          <p:cNvPr id="7170" name="Picture 2" descr="Image result for captain john 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18" y="1865411"/>
            <a:ext cx="3885282" cy="49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ocaho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" y="2526090"/>
            <a:ext cx="4725065" cy="26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8974" y="536521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Disney Version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18062" y="6101508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pic>
        <p:nvPicPr>
          <p:cNvPr id="8198" name="Picture 6" descr="Image result for pocahontas rebe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99" y="0"/>
            <a:ext cx="4942901" cy="60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229600" y="4924540"/>
            <a:ext cx="1088462" cy="5618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Harsh Reality of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7" y="2057401"/>
            <a:ext cx="10820400" cy="4024125"/>
          </a:xfrm>
        </p:spPr>
        <p:txBody>
          <a:bodyPr/>
          <a:lstStyle/>
          <a:p>
            <a:r>
              <a:rPr lang="en-US" dirty="0" smtClean="0"/>
              <a:t>No food…still have to eat</a:t>
            </a:r>
          </a:p>
        </p:txBody>
      </p:sp>
      <p:pic>
        <p:nvPicPr>
          <p:cNvPr id="9218" name="Picture 2" descr="Image result for harsh life in jame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13" y="2290863"/>
            <a:ext cx="6811587" cy="38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Callout 3"/>
          <p:cNvSpPr/>
          <p:nvPr/>
        </p:nvSpPr>
        <p:spPr>
          <a:xfrm>
            <a:off x="572877" y="2809301"/>
            <a:ext cx="3547431" cy="155337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8,000 settlers at one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748270"/>
            <a:ext cx="3291289" cy="1255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1,200 survivors by 1625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157" y="82056"/>
            <a:ext cx="8610600" cy="1293028"/>
          </a:xfrm>
        </p:spPr>
        <p:txBody>
          <a:bodyPr/>
          <a:lstStyle/>
          <a:p>
            <a:r>
              <a:rPr lang="en-US" dirty="0" smtClean="0"/>
              <a:t>Hope for Reprieve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0887"/>
            <a:ext cx="10820400" cy="4024125"/>
          </a:xfrm>
        </p:spPr>
        <p:txBody>
          <a:bodyPr/>
          <a:lstStyle/>
          <a:p>
            <a:r>
              <a:rPr lang="en-US" dirty="0" smtClean="0"/>
              <a:t>Surviving colonists try to leave for England</a:t>
            </a:r>
          </a:p>
          <a:p>
            <a:endParaRPr lang="en-US" dirty="0"/>
          </a:p>
          <a:p>
            <a:r>
              <a:rPr lang="en-US" dirty="0" smtClean="0"/>
              <a:t>Lord De La </a:t>
            </a:r>
            <a:r>
              <a:rPr lang="en-US" dirty="0" err="1" smtClean="0"/>
              <a:t>Warr</a:t>
            </a:r>
            <a:r>
              <a:rPr lang="en-US" dirty="0" smtClean="0"/>
              <a:t> stops them, sends them back</a:t>
            </a:r>
          </a:p>
          <a:p>
            <a:pPr lvl="1"/>
            <a:r>
              <a:rPr lang="en-US" dirty="0" smtClean="0"/>
              <a:t>Aggressive military leadership</a:t>
            </a:r>
          </a:p>
          <a:p>
            <a:pPr lvl="1"/>
            <a:r>
              <a:rPr lang="en-US" dirty="0" smtClean="0"/>
              <a:t>Opens up warfare against Indians </a:t>
            </a:r>
            <a:endParaRPr lang="en-US" dirty="0"/>
          </a:p>
        </p:txBody>
      </p:sp>
      <p:pic>
        <p:nvPicPr>
          <p:cNvPr id="10242" name="Picture 2" descr="https://upload.wikimedia.org/wikipedia/commons/4/4f/3rdLordDeLaWa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179" y="2057401"/>
            <a:ext cx="3760821" cy="46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early maryland virgini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95" y="3517127"/>
            <a:ext cx="4112567" cy="30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Tense Relations with 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and Second Anglo-Powhatan Wars</a:t>
            </a:r>
          </a:p>
          <a:p>
            <a:pPr lvl="1"/>
            <a:r>
              <a:rPr lang="en-US" dirty="0" smtClean="0"/>
              <a:t>1614, 1644</a:t>
            </a:r>
          </a:p>
          <a:p>
            <a:endParaRPr lang="en-US" dirty="0"/>
          </a:p>
          <a:p>
            <a:r>
              <a:rPr lang="en-US" dirty="0" smtClean="0"/>
              <a:t>“Peace”</a:t>
            </a:r>
          </a:p>
          <a:p>
            <a:pPr lvl="1"/>
            <a:r>
              <a:rPr lang="en-US" dirty="0" smtClean="0"/>
              <a:t>Marriage of Rolfe and Pocahontas</a:t>
            </a:r>
          </a:p>
          <a:p>
            <a:endParaRPr lang="en-US" dirty="0"/>
          </a:p>
          <a:p>
            <a:r>
              <a:rPr lang="en-US" dirty="0" smtClean="0"/>
              <a:t>Weaponry, diseases, attacks, etc.</a:t>
            </a:r>
          </a:p>
          <a:p>
            <a:endParaRPr lang="en-US" dirty="0"/>
          </a:p>
          <a:p>
            <a:r>
              <a:rPr lang="en-US" dirty="0" smtClean="0"/>
              <a:t>De La War attempts to establish dominance</a:t>
            </a:r>
          </a:p>
          <a:p>
            <a:pPr lvl="1"/>
            <a:r>
              <a:rPr lang="en-US" dirty="0" smtClean="0"/>
              <a:t>Natives don’t use land, we do</a:t>
            </a:r>
          </a:p>
          <a:p>
            <a:pPr lvl="1"/>
            <a:r>
              <a:rPr lang="en-US" dirty="0" smtClean="0"/>
              <a:t>Displace—beginnings of reservation system</a:t>
            </a:r>
          </a:p>
          <a:p>
            <a:pPr lvl="1"/>
            <a:r>
              <a:rPr lang="en-US" dirty="0" smtClean="0"/>
              <a:t>Very little inter-relations with natives </a:t>
            </a:r>
          </a:p>
          <a:p>
            <a:pPr lvl="1"/>
            <a:r>
              <a:rPr lang="en-US" dirty="0" smtClean="0"/>
              <a:t>Natives are “disposable” and not reliable</a:t>
            </a:r>
            <a:endParaRPr lang="en-US" dirty="0"/>
          </a:p>
        </p:txBody>
      </p:sp>
      <p:pic>
        <p:nvPicPr>
          <p:cNvPr id="11266" name="Picture 2" descr="Image result for a carolina indian woman and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5" y="1677720"/>
            <a:ext cx="3521725" cy="51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278737" y="4153359"/>
            <a:ext cx="661012" cy="83728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225" y="221600"/>
            <a:ext cx="8610600" cy="1293028"/>
          </a:xfrm>
        </p:spPr>
        <p:txBody>
          <a:bodyPr/>
          <a:lstStyle/>
          <a:p>
            <a:r>
              <a:rPr lang="en-US" dirty="0" smtClean="0"/>
              <a:t>Impact on Natives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034" y="1491551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Demographic, Cultural; Cultural Diffusion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9880" y="4573319"/>
            <a:ext cx="3018622" cy="187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cases of Indians outnumbering; over powering Europeans—Europeans assimilate!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875" y="2585002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Horses Stolen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9034" y="5768249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Stories literally die out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034" y="3678453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forest dwellers to nomads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29880" y="1291557"/>
            <a:ext cx="3018622" cy="309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Proximity matters!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closer to England, the more controlled.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farther from England, the more “freedom” they had!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7701" y="5775419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89903" y="1491551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Re-invent self; way of life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52370" y="4700702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Indian-on-Indian violence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1770" y="4771904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7701" y="3642852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Trade—especially firearms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52370" y="2585002"/>
            <a:ext cx="3018622" cy="88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Scrambled together; Separated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blank usa map no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17" y="2142638"/>
            <a:ext cx="5610505" cy="31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110562" y="3227942"/>
            <a:ext cx="5731299" cy="116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Image result for john rol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20" y="-12147"/>
            <a:ext cx="1455876" cy="18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tobacco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92" y="-35594"/>
            <a:ext cx="1405920" cy="18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king james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6" y="0"/>
            <a:ext cx="1332883" cy="18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va house of burges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684" y="0"/>
            <a:ext cx="2479316" cy="18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7600" y="1052251"/>
            <a:ext cx="5133860" cy="529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John Rolfe, 1612</a:t>
            </a:r>
          </a:p>
          <a:p>
            <a:r>
              <a:rPr lang="en-US" b="1" dirty="0" smtClean="0"/>
              <a:t>Virginia</a:t>
            </a:r>
          </a:p>
          <a:p>
            <a:r>
              <a:rPr lang="en-US" b="1" dirty="0" smtClean="0"/>
              <a:t>Tobacco</a:t>
            </a:r>
          </a:p>
          <a:p>
            <a:r>
              <a:rPr lang="en-US" b="1" dirty="0"/>
              <a:t>	</a:t>
            </a:r>
            <a:r>
              <a:rPr lang="en-US" b="1" dirty="0" smtClean="0"/>
              <a:t>-Virginia’s new obsession</a:t>
            </a:r>
          </a:p>
          <a:p>
            <a:r>
              <a:rPr lang="en-US" b="1" dirty="0"/>
              <a:t>	</a:t>
            </a:r>
            <a:r>
              <a:rPr lang="en-US" b="1" dirty="0" smtClean="0"/>
              <a:t>-Fight for food </a:t>
            </a:r>
            <a:r>
              <a:rPr lang="en-US" b="1" dirty="0" smtClean="0">
                <a:sym typeface="Wingdings" panose="05000000000000000000" pitchFamily="2" charset="2"/>
              </a:rPr>
              <a:t> Fight for land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Economic Powerhouse “King Nicotine”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CONS-</a:t>
            </a:r>
          </a:p>
          <a:p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 dirty="0" smtClean="0">
                <a:sym typeface="Wingdings" panose="05000000000000000000" pitchFamily="2" charset="2"/>
              </a:rPr>
              <a:t>-Importation of slaves</a:t>
            </a:r>
          </a:p>
          <a:p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 dirty="0" smtClean="0">
                <a:sym typeface="Wingdings" panose="05000000000000000000" pitchFamily="2" charset="2"/>
              </a:rPr>
              <a:t>-Depletes land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i="1" dirty="0" smtClean="0">
                <a:sym typeface="Wingdings" panose="05000000000000000000" pitchFamily="2" charset="2"/>
              </a:rPr>
              <a:t>House of Burgesses </a:t>
            </a:r>
            <a:r>
              <a:rPr lang="en-US" b="1" dirty="0" smtClean="0">
                <a:sym typeface="Wingdings" panose="05000000000000000000" pitchFamily="2" charset="2"/>
              </a:rPr>
              <a:t>(1619)</a:t>
            </a:r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i="1" dirty="0" smtClean="0"/>
              <a:t>	</a:t>
            </a:r>
            <a:r>
              <a:rPr lang="en-US" b="1" dirty="0" smtClean="0"/>
              <a:t>First Assembly of settlers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	-</a:t>
            </a:r>
            <a:r>
              <a:rPr lang="en-US" b="1" dirty="0" smtClean="0"/>
              <a:t>James I revokes charter; VA is 		a royal colony (1624)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67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Through Jamestown!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Test—August 30</a:t>
            </a:r>
          </a:p>
          <a:p>
            <a:endParaRPr lang="en-US" dirty="0"/>
          </a:p>
          <a:p>
            <a:r>
              <a:rPr lang="en-US" dirty="0" smtClean="0"/>
              <a:t>We will resume colonization, the American Revolution and life in between afterwards!</a:t>
            </a:r>
            <a:endParaRPr lang="en-US" dirty="0"/>
          </a:p>
        </p:txBody>
      </p:sp>
      <p:pic>
        <p:nvPicPr>
          <p:cNvPr id="16388" name="Picture 4" descr="Image result for study ap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84" y="3720123"/>
            <a:ext cx="4706816" cy="31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518988" y="3941422"/>
            <a:ext cx="1538508" cy="591679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7098" y="1974273"/>
            <a:ext cx="1578942" cy="654627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47709" y="4234430"/>
            <a:ext cx="1649702" cy="597343"/>
          </a:xfrm>
          <a:prstGeom prst="ellipse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118" y="764373"/>
            <a:ext cx="8898082" cy="1293028"/>
          </a:xfrm>
        </p:spPr>
        <p:txBody>
          <a:bodyPr/>
          <a:lstStyle/>
          <a:p>
            <a:r>
              <a:rPr lang="en-US" dirty="0" smtClean="0"/>
              <a:t>America at European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94560"/>
            <a:ext cx="6161521" cy="4024125"/>
          </a:xfrm>
        </p:spPr>
        <p:txBody>
          <a:bodyPr/>
          <a:lstStyle/>
          <a:p>
            <a:r>
              <a:rPr lang="en-US" dirty="0" smtClean="0"/>
              <a:t>Impact of Columbian Exchange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Impact of Spanish exploration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of the “discoveries” were south of the border</a:t>
            </a:r>
          </a:p>
          <a:p>
            <a:endParaRPr lang="en-US" dirty="0"/>
          </a:p>
          <a:p>
            <a:r>
              <a:rPr lang="en-US" dirty="0" smtClean="0"/>
              <a:t>Early seventeenth century—that all changes</a:t>
            </a:r>
            <a:endParaRPr lang="en-US" dirty="0"/>
          </a:p>
        </p:txBody>
      </p:sp>
      <p:pic>
        <p:nvPicPr>
          <p:cNvPr id="1028" name="Picture 4" descr="Image result for blank us map no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2401634"/>
            <a:ext cx="56673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017840" y="4694040"/>
              <a:ext cx="4138200" cy="724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2000" y="4630320"/>
                <a:ext cx="416988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322760" y="4747320"/>
              <a:ext cx="4115160" cy="1189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6920" y="4683600"/>
                <a:ext cx="4146840" cy="1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9433440" y="5014080"/>
              <a:ext cx="716760" cy="297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7600" y="4950360"/>
                <a:ext cx="7484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8031600" y="5418000"/>
              <a:ext cx="419400" cy="434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15760" y="5354280"/>
                <a:ext cx="45108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8724960" y="5699880"/>
              <a:ext cx="343080" cy="465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9120" y="5636160"/>
                <a:ext cx="374760" cy="592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8896500" y="506421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47709" y="4260779"/>
            <a:ext cx="16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Spain,</a:t>
            </a:r>
          </a:p>
          <a:p>
            <a:pPr algn="ctr"/>
            <a:r>
              <a:rPr lang="en-US" sz="1200" dirty="0" smtClean="0"/>
              <a:t>Santa Fe (1610)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577098" y="2057401"/>
            <a:ext cx="16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French,</a:t>
            </a:r>
          </a:p>
          <a:p>
            <a:pPr algn="ctr"/>
            <a:r>
              <a:rPr lang="en-US" sz="1200" dirty="0" smtClean="0"/>
              <a:t>Quebec 1608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18988" y="3941422"/>
            <a:ext cx="16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English, </a:t>
            </a:r>
          </a:p>
          <a:p>
            <a:pPr algn="ctr"/>
            <a:r>
              <a:rPr lang="en-US" sz="1200" dirty="0" smtClean="0"/>
              <a:t>Jamestown 1607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9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682" y="121044"/>
            <a:ext cx="8610600" cy="1293028"/>
          </a:xfrm>
        </p:spPr>
        <p:txBody>
          <a:bodyPr/>
          <a:lstStyle/>
          <a:p>
            <a:r>
              <a:rPr lang="en-US" dirty="0" smtClean="0"/>
              <a:t>Slow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2194560"/>
            <a:ext cx="7250386" cy="4024125"/>
          </a:xfrm>
        </p:spPr>
        <p:txBody>
          <a:bodyPr/>
          <a:lstStyle/>
          <a:p>
            <a:r>
              <a:rPr lang="en-US" dirty="0" smtClean="0"/>
              <a:t>England lags behind Spain</a:t>
            </a:r>
          </a:p>
          <a:p>
            <a:pPr lvl="1"/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Catholicism and Ireland</a:t>
            </a:r>
          </a:p>
          <a:p>
            <a:pPr lvl="2"/>
            <a:r>
              <a:rPr lang="en-US" dirty="0" smtClean="0"/>
              <a:t>Unsuccessful revolts</a:t>
            </a:r>
          </a:p>
          <a:p>
            <a:endParaRPr lang="en-US" dirty="0"/>
          </a:p>
          <a:p>
            <a:r>
              <a:rPr lang="en-US" dirty="0" smtClean="0"/>
              <a:t>Irish view of “savage” natives</a:t>
            </a:r>
          </a:p>
          <a:p>
            <a:pPr lvl="1"/>
            <a:endParaRPr lang="en-US" dirty="0"/>
          </a:p>
        </p:txBody>
      </p:sp>
      <p:pic>
        <p:nvPicPr>
          <p:cNvPr id="2054" name="Picture 6" descr="Image result for english protestant re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23" y="2194560"/>
            <a:ext cx="4381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0320" y="6217714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English Protestant Reformation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779319" y="4860215"/>
            <a:ext cx="5694218" cy="1665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History repeats itself! What will happen over the next several years?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85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England’s Move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G’s—God, Gold, Glory</a:t>
            </a:r>
          </a:p>
          <a:p>
            <a:pPr lvl="1"/>
            <a:r>
              <a:rPr lang="en-US" dirty="0" smtClean="0"/>
              <a:t>England’s two P’s: ______________________, and ___________________</a:t>
            </a:r>
          </a:p>
          <a:p>
            <a:endParaRPr lang="en-US" dirty="0"/>
          </a:p>
          <a:p>
            <a:r>
              <a:rPr lang="en-US" dirty="0" smtClean="0"/>
              <a:t>Competition with Spain</a:t>
            </a:r>
          </a:p>
          <a:p>
            <a:endParaRPr lang="en-US" dirty="0"/>
          </a:p>
          <a:p>
            <a:r>
              <a:rPr lang="en-US" dirty="0" smtClean="0"/>
              <a:t>Early Attempts</a:t>
            </a:r>
          </a:p>
          <a:p>
            <a:pPr lvl="1"/>
            <a:r>
              <a:rPr lang="en-US" dirty="0" smtClean="0"/>
              <a:t>New Foundland (Humphrey Gilbert)</a:t>
            </a:r>
          </a:p>
          <a:p>
            <a:pPr lvl="1"/>
            <a:r>
              <a:rPr lang="en-US" dirty="0" smtClean="0"/>
              <a:t>Roanoke Island (Walter Raleigh) –1585 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56680" y="1790640"/>
              <a:ext cx="4816080" cy="75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7320" y="1781280"/>
                <a:ext cx="4834800" cy="77364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Image result for walter ralei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9234"/>
            <a:ext cx="1257300" cy="15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Up Arrow 5"/>
          <p:cNvSpPr/>
          <p:nvPr/>
        </p:nvSpPr>
        <p:spPr>
          <a:xfrm rot="20253411">
            <a:off x="1433949" y="5788670"/>
            <a:ext cx="3045461" cy="860031"/>
          </a:xfrm>
          <a:prstGeom prst="curvedUpArrow">
            <a:avLst>
              <a:gd name="adj1" fmla="val 25000"/>
              <a:gd name="adj2" fmla="val 50000"/>
              <a:gd name="adj3" fmla="val 46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i9341QShjL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63431" y="3571827"/>
            <a:ext cx="5842085" cy="32861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9550" y="2545560"/>
            <a:ext cx="2343881" cy="46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Protestantism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26301" y="2353872"/>
            <a:ext cx="2343881" cy="46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elizabet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29" y="1025525"/>
            <a:ext cx="4365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8572"/>
            <a:ext cx="8610600" cy="1293028"/>
          </a:xfrm>
        </p:spPr>
        <p:txBody>
          <a:bodyPr/>
          <a:lstStyle/>
          <a:p>
            <a:r>
              <a:rPr lang="en-US" dirty="0" smtClean="0"/>
              <a:t>Spanish Armada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810250" cy="6819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Spanish attempt to invade England </a:t>
            </a:r>
          </a:p>
          <a:p>
            <a:endParaRPr lang="en-US" sz="2400" dirty="0"/>
          </a:p>
          <a:p>
            <a:r>
              <a:rPr lang="en-US" sz="2400" dirty="0" smtClean="0"/>
              <a:t>1588</a:t>
            </a:r>
          </a:p>
          <a:p>
            <a:endParaRPr lang="en-US" sz="2400" dirty="0"/>
          </a:p>
          <a:p>
            <a:r>
              <a:rPr lang="en-US" sz="2400" dirty="0" smtClean="0"/>
              <a:t>England fights back</a:t>
            </a:r>
          </a:p>
          <a:p>
            <a:endParaRPr lang="en-US" sz="2400" dirty="0"/>
          </a:p>
          <a:p>
            <a:r>
              <a:rPr lang="en-US" sz="2400" dirty="0" smtClean="0"/>
              <a:t>Weather’s role</a:t>
            </a:r>
          </a:p>
          <a:p>
            <a:endParaRPr lang="en-US" sz="2400" dirty="0"/>
          </a:p>
          <a:p>
            <a:r>
              <a:rPr lang="en-US" sz="2400" dirty="0" smtClean="0"/>
              <a:t>Spanish defeat—boosts England’s will to explore!</a:t>
            </a:r>
          </a:p>
          <a:p>
            <a:pPr lvl="1"/>
            <a:r>
              <a:rPr lang="en-US" sz="2400" dirty="0" smtClean="0"/>
              <a:t>Boosts England’s nationalism</a:t>
            </a:r>
          </a:p>
          <a:p>
            <a:pPr lvl="1"/>
            <a:r>
              <a:rPr lang="en-US" sz="2400" dirty="0" smtClean="0"/>
              <a:t>Beginning of end for Spanish exploration</a:t>
            </a:r>
            <a:endParaRPr lang="en-US" sz="2400" dirty="0"/>
          </a:p>
        </p:txBody>
      </p:sp>
      <p:pic>
        <p:nvPicPr>
          <p:cNvPr id="4098" name="Picture 2" descr="Image result for spanish armada def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21" y="3524250"/>
            <a:ext cx="399355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9073"/>
            <a:ext cx="10820400" cy="1293028"/>
          </a:xfrm>
        </p:spPr>
        <p:txBody>
          <a:bodyPr/>
          <a:lstStyle/>
          <a:p>
            <a:r>
              <a:rPr lang="en-US" dirty="0" smtClean="0"/>
              <a:t>The Eve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27" y="1482807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England’s surplus population</a:t>
            </a:r>
          </a:p>
          <a:p>
            <a:pPr lvl="1"/>
            <a:r>
              <a:rPr lang="en-US" dirty="0" smtClean="0"/>
              <a:t>3,000,000 </a:t>
            </a:r>
            <a:r>
              <a:rPr lang="en-US" dirty="0" smtClean="0">
                <a:sym typeface="Wingdings" panose="05000000000000000000" pitchFamily="2" charset="2"/>
              </a:rPr>
              <a:t> 4,000,000 in 400 years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Fencing and farming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Unemployment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Primogeniture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Favorability with eldest son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Establishment of Joint Stock Companies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63" y="1245467"/>
            <a:ext cx="4441135" cy="2774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164" y="5376232"/>
            <a:ext cx="6599103" cy="142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tx1"/>
                </a:solidFill>
              </a:rPr>
              <a:t>Benefits:</a:t>
            </a: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joint stock company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11" y="4212634"/>
            <a:ext cx="3447859" cy="25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8445"/>
            <a:ext cx="8610600" cy="1293028"/>
          </a:xfrm>
        </p:spPr>
        <p:txBody>
          <a:bodyPr/>
          <a:lstStyle/>
          <a:p>
            <a:r>
              <a:rPr lang="en-US" dirty="0" smtClean="0"/>
              <a:t>To Explore, England Needs…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6" y="1508363"/>
            <a:ext cx="12192000" cy="4024125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8800" dirty="0" smtClean="0"/>
              <a:t>Peace with Spain</a:t>
            </a:r>
          </a:p>
          <a:p>
            <a:pPr marL="0" indent="0">
              <a:buClr>
                <a:srgbClr val="00B050"/>
              </a:buClr>
              <a:buNone/>
            </a:pPr>
            <a:endParaRPr lang="en-US" sz="88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8800" dirty="0" smtClean="0"/>
              <a:t>Extra Workers</a:t>
            </a:r>
          </a:p>
          <a:p>
            <a:pPr marL="0" indent="0">
              <a:buClr>
                <a:srgbClr val="00B050"/>
              </a:buClr>
              <a:buNone/>
            </a:pPr>
            <a:endParaRPr lang="en-US" sz="88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8800" dirty="0" smtClean="0"/>
              <a:t>G, G, G</a:t>
            </a:r>
          </a:p>
          <a:p>
            <a:pPr marL="0" indent="0">
              <a:buNone/>
            </a:pPr>
            <a:endParaRPr lang="en-US" sz="88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8800" dirty="0" smtClean="0"/>
              <a:t>Money w/ Joint Stock Companies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9275">
            <a:off x="8150210" y="1640124"/>
            <a:ext cx="3062498" cy="2829111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572877" y="5431316"/>
            <a:ext cx="11619123" cy="1426684"/>
          </a:xfrm>
          <a:prstGeom prst="irregularSeal2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Virginia Company – receives charter from King James I</a:t>
            </a:r>
          </a:p>
          <a:p>
            <a:pPr lvl="1"/>
            <a:r>
              <a:rPr lang="en-US" dirty="0" smtClean="0"/>
              <a:t>Settles in the “new world”</a:t>
            </a:r>
          </a:p>
          <a:p>
            <a:endParaRPr lang="en-US" dirty="0"/>
          </a:p>
          <a:p>
            <a:r>
              <a:rPr lang="en-US" dirty="0" smtClean="0"/>
              <a:t>Goal –short term!</a:t>
            </a:r>
          </a:p>
          <a:p>
            <a:pPr lvl="1"/>
            <a:r>
              <a:rPr lang="en-US" dirty="0" smtClean="0"/>
              <a:t>Sell for a profit!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725" y="4285561"/>
            <a:ext cx="6301649" cy="237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Charter Matters: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“Rights of Englishmen”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the right to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7089" y="5651653"/>
            <a:ext cx="2666082" cy="70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virginia company ch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62" y="2603920"/>
            <a:ext cx="4217796" cy="42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798" y="407624"/>
            <a:ext cx="8429739" cy="122781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Susan Constant</a:t>
            </a:r>
            <a:r>
              <a:rPr lang="en-US" sz="2800" dirty="0" smtClean="0"/>
              <a:t>, </a:t>
            </a:r>
            <a:r>
              <a:rPr lang="en-US" sz="2800" i="1" dirty="0"/>
              <a:t>Godspeed</a:t>
            </a:r>
            <a:r>
              <a:rPr lang="en-US" sz="2800" dirty="0"/>
              <a:t>, and </a:t>
            </a:r>
            <a:r>
              <a:rPr lang="en-US" sz="2800" i="1" dirty="0" smtClean="0"/>
              <a:t>Discovery </a:t>
            </a:r>
            <a:r>
              <a:rPr lang="en-US" sz="2800" dirty="0" smtClean="0"/>
              <a:t>Land at Jamestown.</a:t>
            </a:r>
            <a:endParaRPr lang="en-US" sz="2800" dirty="0"/>
          </a:p>
        </p:txBody>
      </p:sp>
      <p:pic>
        <p:nvPicPr>
          <p:cNvPr id="4" name="ssS6UoBoiu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2362" y="1410887"/>
            <a:ext cx="9581002" cy="53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526</TotalTime>
  <Words>536</Words>
  <Application>Microsoft Office PowerPoint</Application>
  <PresentationFormat>Widescreen</PresentationFormat>
  <Paragraphs>166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Vapor Trail</vt:lpstr>
      <vt:lpstr>The American Pageant: England Settles</vt:lpstr>
      <vt:lpstr>America at European Contact</vt:lpstr>
      <vt:lpstr>Slow to Explore</vt:lpstr>
      <vt:lpstr>England’s Move to Explore</vt:lpstr>
      <vt:lpstr>Spanish Armada</vt:lpstr>
      <vt:lpstr>The Eve of Empire</vt:lpstr>
      <vt:lpstr>To Explore, England Needs…</vt:lpstr>
      <vt:lpstr>Jamestown</vt:lpstr>
      <vt:lpstr>Susan Constant, Godspeed, and Discovery Land at Jamestown.</vt:lpstr>
      <vt:lpstr>Indentured Servitude</vt:lpstr>
      <vt:lpstr>Jamestown almost Doesn’t Make It</vt:lpstr>
      <vt:lpstr>PowerPoint Presentation</vt:lpstr>
      <vt:lpstr>Harsh Reality of Jamestown</vt:lpstr>
      <vt:lpstr>Hope for Reprieve</vt:lpstr>
      <vt:lpstr>Tense Relations with natives</vt:lpstr>
      <vt:lpstr>Impact on Natives</vt:lpstr>
      <vt:lpstr>PowerPoint Presentation</vt:lpstr>
      <vt:lpstr>You’re Through Jamestown!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Pageant: England Settles</dc:title>
  <dc:creator>Ryan Green</dc:creator>
  <cp:lastModifiedBy>Ryan Green</cp:lastModifiedBy>
  <cp:revision>23</cp:revision>
  <dcterms:created xsi:type="dcterms:W3CDTF">2018-08-14T13:04:32Z</dcterms:created>
  <dcterms:modified xsi:type="dcterms:W3CDTF">2018-08-14T21:50:45Z</dcterms:modified>
</cp:coreProperties>
</file>